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67" r:id="rId3"/>
    <p:sldId id="269" r:id="rId4"/>
    <p:sldId id="268" r:id="rId5"/>
    <p:sldId id="284" r:id="rId6"/>
    <p:sldId id="263" r:id="rId7"/>
    <p:sldId id="264" r:id="rId8"/>
    <p:sldId id="265" r:id="rId9"/>
    <p:sldId id="266" r:id="rId10"/>
    <p:sldId id="287" r:id="rId11"/>
    <p:sldId id="258" r:id="rId12"/>
    <p:sldId id="271" r:id="rId13"/>
    <p:sldId id="257" r:id="rId14"/>
    <p:sldId id="273" r:id="rId15"/>
    <p:sldId id="260" r:id="rId16"/>
    <p:sldId id="275" r:id="rId17"/>
    <p:sldId id="261" r:id="rId18"/>
    <p:sldId id="278" r:id="rId19"/>
    <p:sldId id="262" r:id="rId20"/>
    <p:sldId id="277" r:id="rId21"/>
    <p:sldId id="279" r:id="rId22"/>
    <p:sldId id="280" r:id="rId23"/>
    <p:sldId id="281" r:id="rId24"/>
    <p:sldId id="282" r:id="rId25"/>
    <p:sldId id="283" r:id="rId26"/>
    <p:sldId id="28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A9E0ABE-C71A-4D4F-A02F-D7DFA2C68F1E}" type="datetime1">
              <a:rPr lang="fr-FR"/>
              <a:pPr lvl="0"/>
              <a:t>11/10/2016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1EBE15A-2295-4E54-8EB1-6971CC10204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1EBE15A-2295-4E54-8EB1-6971CC1020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81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0C941E-4862-4B5B-AD27-A7CC904FBF87}" type="slidenum">
              <a:t>15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fld id="{71A9F9B7-3AFE-4113-BBDC-5E90D6A285B3}" type="slidenum"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26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854E9-7A29-4A0F-8B22-F2D1FC5ACC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1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48696" y="381003"/>
            <a:ext cx="2476496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61996" y="381003"/>
            <a:ext cx="7734296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06EA8-D085-4F85-84F5-37431846AF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50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A73DFD-E9D6-45A5-A011-93E4F498B8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0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>
              <a:buNone/>
              <a:defRPr sz="2200">
                <a:solidFill>
                  <a:srgbClr val="59595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995B1F-4A2C-49E5-B08C-815EAA3B0419}" type="slidenum"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09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61872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26480" y="1828800"/>
            <a:ext cx="448056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2E5F6-0014-44E6-9846-C65AADBBE5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0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713658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6464A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61872" y="2507549"/>
            <a:ext cx="4480560" cy="36646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26480" y="1713658"/>
            <a:ext cx="4480560" cy="731520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2000"/>
              </a:spcBef>
              <a:buNone/>
              <a:defRPr sz="2000">
                <a:solidFill>
                  <a:srgbClr val="46464A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26480" y="2507549"/>
            <a:ext cx="4480560" cy="36646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CB310-836A-4391-9992-2C8EE24586E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0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8BE047-CE77-43AC-9B7B-6084351D75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18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413BF-6E9E-4C73-A5EE-130343E218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04270" y="685800"/>
            <a:ext cx="6079068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41248" y="2099736"/>
            <a:ext cx="3200400" cy="3810003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922D2-6A9E-432C-83F1-71C2C09C35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7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5105396"/>
            <a:ext cx="11292840" cy="1752603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3" cy="9144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1292840" cy="512892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6108585"/>
            <a:ext cx="9982203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rgbClr val="D9D9D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326EB4-1026-4C3B-A91A-7222F2C9E3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88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53537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10797566" y="998534"/>
            <a:ext cx="1904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D9D9DB"/>
                </a:solidFill>
                <a:uFillTx/>
                <a:latin typeface="Century Schoolbook"/>
              </a:defRPr>
            </a:lvl1pPr>
          </a:lstStyle>
          <a:p>
            <a:pPr lvl="0"/>
            <a:r>
              <a:rPr lang="fr-FR"/>
              <a:t>30/09/2016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D9D9DB"/>
                </a:solidFill>
                <a:uFillTx/>
                <a:latin typeface="Century Schoolbook"/>
              </a:defRPr>
            </a:lvl1pPr>
          </a:lstStyle>
          <a:p>
            <a:pPr lvl="0"/>
            <a:r>
              <a:rPr lang="fr-FR"/>
              <a:t>Fondation Orange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600" b="0" i="0" u="none" strike="noStrike" kern="1200" cap="none" spc="0" baseline="0">
                <a:solidFill>
                  <a:srgbClr val="8E8E94"/>
                </a:solidFill>
                <a:uFillTx/>
                <a:latin typeface="Century Schoolbook"/>
              </a:defRPr>
            </a:lvl1pPr>
          </a:lstStyle>
          <a:p>
            <a:pPr lvl="0"/>
            <a:fld id="{B3E52D53-6350-40A5-8F20-3ECF027263E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-50" baseline="0">
          <a:solidFill>
            <a:srgbClr val="000000"/>
          </a:solidFill>
          <a:uFillTx/>
          <a:latin typeface="Century Schoolbook"/>
        </a:defRPr>
      </a:lvl1pPr>
    </p:titleStyle>
    <p:bodyStyle>
      <a:lvl1pPr marL="182880" marR="0" lvl="0" indent="-182880" algn="l" defTabSz="914400" rtl="0" fontAlgn="auto" hangingPunct="1">
        <a:lnSpc>
          <a:spcPct val="95000"/>
        </a:lnSpc>
        <a:spcBef>
          <a:spcPts val="1400"/>
        </a:spcBef>
        <a:spcAft>
          <a:spcPts val="200"/>
        </a:spcAft>
        <a:buClr>
          <a:srgbClr val="6F6F74"/>
        </a:buClr>
        <a:buSzPct val="80000"/>
        <a:buFont typeface="Arial" pitchFamily="34"/>
        <a:buChar char="•"/>
        <a:tabLst/>
        <a:defRPr lang="fr-FR" sz="1800" b="0" i="0" u="none" strike="noStrike" kern="1200" cap="none" spc="10" baseline="0">
          <a:solidFill>
            <a:srgbClr val="000000"/>
          </a:solidFill>
          <a:uFillTx/>
          <a:latin typeface="Century Schoolbook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fr-FR" sz="16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300"/>
        </a:spcBef>
        <a:spcAft>
          <a:spcPts val="300"/>
        </a:spcAft>
        <a:buClr>
          <a:srgbClr val="6F6F74"/>
        </a:buClr>
        <a:buSzPct val="100000"/>
        <a:buFont typeface="Wingdings 2" pitchFamily="18"/>
        <a:buChar char=""/>
        <a:tabLst/>
        <a:defRPr lang="fr-FR" sz="1400" b="0" i="0" u="none" strike="noStrike" kern="1200" cap="none" spc="0" baseline="0">
          <a:solidFill>
            <a:srgbClr val="262626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hyperlink" Target="http://www.ouest-france.fr/sport/football/fc-nantes/fc-nantes-accord-trouve-avec-charles-nzogbia-attendu-nantes-4490538" TargetMode="External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0" Type="http://schemas.openxmlformats.org/officeDocument/2006/relationships/image" Target="../media/image101.png"/><Relationship Id="rId4" Type="http://schemas.openxmlformats.org/officeDocument/2006/relationships/image" Target="../media/image89.pn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89.png"/><Relationship Id="rId4" Type="http://schemas.openxmlformats.org/officeDocument/2006/relationships/image" Target="../media/image104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ommentcamarche.net/faq/15053-blogger-creer-son-blog-avec-blogger#vid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71" r="24375"/>
          <a:stretch>
            <a:fillRect/>
          </a:stretch>
        </p:blipFill>
        <p:spPr>
          <a:xfrm>
            <a:off x="3631932" y="1473391"/>
            <a:ext cx="4032302" cy="46427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llipse 2"/>
          <p:cNvSpPr/>
          <p:nvPr/>
        </p:nvSpPr>
        <p:spPr>
          <a:xfrm>
            <a:off x="383179" y="899449"/>
            <a:ext cx="1891747" cy="180445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6600"/>
          </a:solidFill>
          <a:ln cap="flat">
            <a:noFill/>
            <a:prstDash val="solid"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0000"/>
                </a:solidFill>
                <a:uFillTx/>
                <a:latin typeface="AR BLANCA" pitchFamily="2"/>
              </a:rPr>
              <a:t>créer un blog</a:t>
            </a:r>
          </a:p>
        </p:txBody>
      </p:sp>
      <p:sp>
        <p:nvSpPr>
          <p:cNvPr id="5" name="Espace réservé du pied de page 3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6" name="Espace réservé du numéro de diapositive 4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53CA0A-E814-40E0-954E-DAC1CC0DD269}" type="slidenum">
              <a:t>1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0" y="23637"/>
            <a:ext cx="2658096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L’@telier</a:t>
            </a:r>
            <a:r>
              <a:rPr lang="fr-FR" sz="4000" b="0" i="0" u="none" strike="noStrike" kern="1200" cap="none" spc="0" baseline="0">
                <a:solidFill>
                  <a:srgbClr val="FF6600"/>
                </a:solidFill>
                <a:uFillTx/>
                <a:latin typeface="Algerian" pitchFamily="82"/>
              </a:rPr>
              <a:t> </a:t>
            </a:r>
          </a:p>
        </p:txBody>
      </p:sp>
      <p:pic>
        <p:nvPicPr>
          <p:cNvPr id="8" name="Picture 2" descr="http://pmmca.papamamanetmoicontrelautisme.com/wp-content/uploads/2016/04/logo-fondation-orange-2015-fr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9691" y="87974"/>
            <a:ext cx="2000250" cy="5524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3"/>
          <p:cNvSpPr/>
          <p:nvPr/>
        </p:nvSpPr>
        <p:spPr>
          <a:xfrm>
            <a:off x="3960275" y="6065425"/>
            <a:ext cx="3375608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12 octobre 2016</a:t>
            </a:r>
            <a:endParaRPr lang="fr-FR" sz="2800" b="0" i="0" u="none" strike="noStrike" kern="1200" cap="none" spc="0" baseline="0">
              <a:solidFill>
                <a:srgbClr val="FF6600"/>
              </a:solidFill>
              <a:uFillTx/>
              <a:latin typeface="Algerian" pitchFamily="82"/>
            </a:endParaRPr>
          </a:p>
        </p:txBody>
      </p:sp>
      <p:sp>
        <p:nvSpPr>
          <p:cNvPr id="10" name="ZoneTexte 12"/>
          <p:cNvSpPr txBox="1"/>
          <p:nvPr/>
        </p:nvSpPr>
        <p:spPr>
          <a:xfrm>
            <a:off x="916914" y="3582765"/>
            <a:ext cx="82426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>
                <a:solidFill>
                  <a:srgbClr val="FF66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entury Schoolbook"/>
              </a:rPr>
              <a:t>45’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4"/>
          <p:cNvGrpSpPr/>
          <p:nvPr/>
        </p:nvGrpSpPr>
        <p:grpSpPr>
          <a:xfrm>
            <a:off x="978572" y="686275"/>
            <a:ext cx="9698510" cy="5307278"/>
            <a:chOff x="978572" y="686275"/>
            <a:chExt cx="9698510" cy="5307278"/>
          </a:xfrm>
        </p:grpSpPr>
        <p:pic>
          <p:nvPicPr>
            <p:cNvPr id="3" name="Image 1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8572" y="1972717"/>
              <a:ext cx="9698510" cy="402083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4" name="Groupe 33"/>
            <p:cNvGrpSpPr/>
            <p:nvPr/>
          </p:nvGrpSpPr>
          <p:grpSpPr>
            <a:xfrm>
              <a:off x="1648334" y="686275"/>
              <a:ext cx="8399669" cy="584777"/>
              <a:chOff x="1648334" y="686275"/>
              <a:chExt cx="8399669" cy="584777"/>
            </a:xfrm>
          </p:grpSpPr>
          <p:sp>
            <p:nvSpPr>
              <p:cNvPr id="5" name="ZoneTexte 51"/>
              <p:cNvSpPr txBox="1"/>
              <p:nvPr/>
            </p:nvSpPr>
            <p:spPr>
              <a:xfrm>
                <a:off x="1648334" y="686275"/>
                <a:ext cx="8399669" cy="584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French Script MT" pitchFamily="66"/>
                  </a:rPr>
                  <a:t>De nombreuses mises en page possibles via le menu            ,, dont :</a:t>
                </a:r>
              </a:p>
            </p:txBody>
          </p:sp>
          <p:pic>
            <p:nvPicPr>
              <p:cNvPr id="6" name="Image 32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7956" y="862132"/>
                <a:ext cx="1209678" cy="28575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7" name="Espace réservé du numéro de diapositive 2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E4A878-298F-4A64-B5BC-C526C4F2050C}" type="slidenum">
              <a:t>10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8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grpSp>
        <p:nvGrpSpPr>
          <p:cNvPr id="9" name="Groupe 35"/>
          <p:cNvGrpSpPr/>
          <p:nvPr/>
        </p:nvGrpSpPr>
        <p:grpSpPr>
          <a:xfrm>
            <a:off x="459906" y="1176631"/>
            <a:ext cx="1496662" cy="1077164"/>
            <a:chOff x="459906" y="1176631"/>
            <a:chExt cx="1496662" cy="1077164"/>
          </a:xfrm>
        </p:grpSpPr>
        <p:pic>
          <p:nvPicPr>
            <p:cNvPr id="10" name="Image 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906" y="1176631"/>
              <a:ext cx="1496662" cy="48527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Ellipse 6"/>
            <p:cNvSpPr/>
            <p:nvPr/>
          </p:nvSpPr>
          <p:spPr>
            <a:xfrm rot="20943613">
              <a:off x="1051277" y="1910292"/>
              <a:ext cx="313913" cy="3435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Triangle isocèle 7"/>
            <p:cNvSpPr/>
            <p:nvPr/>
          </p:nvSpPr>
          <p:spPr>
            <a:xfrm rot="10799991">
              <a:off x="1051276" y="1680795"/>
              <a:ext cx="313913" cy="183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oupe 37"/>
          <p:cNvGrpSpPr/>
          <p:nvPr/>
        </p:nvGrpSpPr>
        <p:grpSpPr>
          <a:xfrm>
            <a:off x="548822" y="4050206"/>
            <a:ext cx="6209243" cy="1147160"/>
            <a:chOff x="548822" y="4050206"/>
            <a:chExt cx="6209243" cy="1147160"/>
          </a:xfrm>
        </p:grpSpPr>
        <p:pic>
          <p:nvPicPr>
            <p:cNvPr id="14" name="Image 2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822" y="4050206"/>
              <a:ext cx="1735138" cy="114716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Rectangle à coins arrondis 25"/>
            <p:cNvSpPr/>
            <p:nvPr/>
          </p:nvSpPr>
          <p:spPr>
            <a:xfrm>
              <a:off x="2486857" y="4083161"/>
              <a:ext cx="4271208" cy="110203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Triangle isocèle 26"/>
            <p:cNvSpPr/>
            <p:nvPr/>
          </p:nvSpPr>
          <p:spPr>
            <a:xfrm rot="5400013">
              <a:off x="2291130" y="4521360"/>
              <a:ext cx="319628" cy="180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e 36"/>
          <p:cNvGrpSpPr/>
          <p:nvPr/>
        </p:nvGrpSpPr>
        <p:grpSpPr>
          <a:xfrm>
            <a:off x="978572" y="1823907"/>
            <a:ext cx="9698510" cy="1004331"/>
            <a:chOff x="978572" y="1823907"/>
            <a:chExt cx="9698510" cy="1004331"/>
          </a:xfrm>
        </p:grpSpPr>
        <p:pic>
          <p:nvPicPr>
            <p:cNvPr id="18" name="Image 8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185" y="1823907"/>
              <a:ext cx="4396563" cy="73758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Rectangle à coins arrondis 10"/>
            <p:cNvSpPr/>
            <p:nvPr/>
          </p:nvSpPr>
          <p:spPr>
            <a:xfrm>
              <a:off x="978572" y="2620981"/>
              <a:ext cx="9698510" cy="20725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Triangle isocèle 9"/>
            <p:cNvSpPr/>
            <p:nvPr/>
          </p:nvSpPr>
          <p:spPr>
            <a:xfrm rot="10799991">
              <a:off x="3652607" y="2496019"/>
              <a:ext cx="313913" cy="183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1" name="Groupe 38"/>
          <p:cNvGrpSpPr/>
          <p:nvPr/>
        </p:nvGrpSpPr>
        <p:grpSpPr>
          <a:xfrm>
            <a:off x="978572" y="5296963"/>
            <a:ext cx="9698510" cy="1468966"/>
            <a:chOff x="978572" y="5296963"/>
            <a:chExt cx="9698510" cy="1468966"/>
          </a:xfrm>
        </p:grpSpPr>
        <p:sp>
          <p:nvSpPr>
            <p:cNvPr id="22" name="Rectangle à coins arrondis 22"/>
            <p:cNvSpPr/>
            <p:nvPr/>
          </p:nvSpPr>
          <p:spPr>
            <a:xfrm>
              <a:off x="978572" y="5296963"/>
              <a:ext cx="9698510" cy="6965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23" name="Image 2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2765" y="6129150"/>
              <a:ext cx="3126982" cy="63677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Triangle isocèle 21"/>
            <p:cNvSpPr/>
            <p:nvPr/>
          </p:nvSpPr>
          <p:spPr>
            <a:xfrm>
              <a:off x="5559305" y="5868628"/>
              <a:ext cx="313913" cy="183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5" name="Groupe 39"/>
          <p:cNvGrpSpPr/>
          <p:nvPr/>
        </p:nvGrpSpPr>
        <p:grpSpPr>
          <a:xfrm>
            <a:off x="6885715" y="3517203"/>
            <a:ext cx="3860879" cy="1657614"/>
            <a:chOff x="6885715" y="3517203"/>
            <a:chExt cx="3860879" cy="1657614"/>
          </a:xfrm>
        </p:grpSpPr>
        <p:pic>
          <p:nvPicPr>
            <p:cNvPr id="26" name="Image 15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97142" y="4412290"/>
              <a:ext cx="1308780" cy="448184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sp>
          <p:nvSpPr>
            <p:cNvPr id="27" name="Rectangle à coins arrondis 16"/>
            <p:cNvSpPr/>
            <p:nvPr/>
          </p:nvSpPr>
          <p:spPr>
            <a:xfrm>
              <a:off x="6885715" y="4072783"/>
              <a:ext cx="2251902" cy="110203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Triangle isocèle 17"/>
            <p:cNvSpPr/>
            <p:nvPr/>
          </p:nvSpPr>
          <p:spPr>
            <a:xfrm rot="16200004">
              <a:off x="9006127" y="4578995"/>
              <a:ext cx="319628" cy="180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ZoneTexte 18"/>
            <p:cNvSpPr txBox="1"/>
            <p:nvPr/>
          </p:nvSpPr>
          <p:spPr>
            <a:xfrm>
              <a:off x="9915598" y="4211104"/>
              <a:ext cx="264828" cy="330116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30" name="ZoneTexte 28"/>
            <p:cNvSpPr txBox="1"/>
            <p:nvPr/>
          </p:nvSpPr>
          <p:spPr>
            <a:xfrm>
              <a:off x="9349419" y="3517203"/>
              <a:ext cx="13971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Suppression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du profil</a:t>
              </a:r>
            </a:p>
          </p:txBody>
        </p:sp>
      </p:grpSp>
      <p:grpSp>
        <p:nvGrpSpPr>
          <p:cNvPr id="31" name="Groupe 40"/>
          <p:cNvGrpSpPr/>
          <p:nvPr/>
        </p:nvGrpSpPr>
        <p:grpSpPr>
          <a:xfrm>
            <a:off x="978572" y="1318765"/>
            <a:ext cx="9698510" cy="2664369"/>
            <a:chOff x="978572" y="1318765"/>
            <a:chExt cx="9698510" cy="2664369"/>
          </a:xfrm>
        </p:grpSpPr>
        <p:pic>
          <p:nvPicPr>
            <p:cNvPr id="32" name="Image 1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3430" y="1933837"/>
              <a:ext cx="3478112" cy="793370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sp>
          <p:nvSpPr>
            <p:cNvPr id="33" name="Rectangle à coins arrondis 12"/>
            <p:cNvSpPr/>
            <p:nvPr/>
          </p:nvSpPr>
          <p:spPr>
            <a:xfrm>
              <a:off x="978572" y="2881100"/>
              <a:ext cx="9698510" cy="110203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Triangle isocèle 13"/>
            <p:cNvSpPr/>
            <p:nvPr/>
          </p:nvSpPr>
          <p:spPr>
            <a:xfrm rot="10799991">
              <a:off x="8365534" y="2759695"/>
              <a:ext cx="313913" cy="183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ZoneTexte 19"/>
            <p:cNvSpPr txBox="1"/>
            <p:nvPr/>
          </p:nvSpPr>
          <p:spPr>
            <a:xfrm>
              <a:off x="8358685" y="1680786"/>
              <a:ext cx="264828" cy="330116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36" name="ZoneTexte 29"/>
            <p:cNvSpPr txBox="1"/>
            <p:nvPr/>
          </p:nvSpPr>
          <p:spPr>
            <a:xfrm>
              <a:off x="7279748" y="1318765"/>
              <a:ext cx="2635840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Mise en page de l’entête</a:t>
              </a:r>
            </a:p>
          </p:txBody>
        </p:sp>
      </p:grpSp>
      <p:sp>
        <p:nvSpPr>
          <p:cNvPr id="37" name="ZoneTexte 27"/>
          <p:cNvSpPr txBox="1"/>
          <p:nvPr/>
        </p:nvSpPr>
        <p:spPr>
          <a:xfrm>
            <a:off x="2480465" y="-53638"/>
            <a:ext cx="669471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L’étape4.1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Mettre en page le blog</a:t>
            </a:r>
          </a:p>
        </p:txBody>
      </p:sp>
      <p:sp>
        <p:nvSpPr>
          <p:cNvPr id="38" name="Rectangle 4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>
            <a:off x="3466325" y="1242770"/>
            <a:ext cx="4157676" cy="753392"/>
            <a:chOff x="3466325" y="1242770"/>
            <a:chExt cx="4157676" cy="753392"/>
          </a:xfrm>
        </p:grpSpPr>
        <p:pic>
          <p:nvPicPr>
            <p:cNvPr id="3" name="Imag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3923" y="1242770"/>
              <a:ext cx="2240078" cy="753392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4" name="Image 1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325" y="1374233"/>
              <a:ext cx="1961854" cy="49046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sp>
        <p:nvSpPr>
          <p:cNvPr id="5" name="ZoneTexte 5"/>
          <p:cNvSpPr txBox="1"/>
          <p:nvPr/>
        </p:nvSpPr>
        <p:spPr>
          <a:xfrm>
            <a:off x="-96359" y="-85816"/>
            <a:ext cx="1154694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L’étape4.2 :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Supprimer l’affichage du gadget « Qui êtes-vous ? »</a:t>
            </a:r>
          </a:p>
        </p:txBody>
      </p:sp>
      <p:grpSp>
        <p:nvGrpSpPr>
          <p:cNvPr id="6" name="Groupe 13"/>
          <p:cNvGrpSpPr/>
          <p:nvPr/>
        </p:nvGrpSpPr>
        <p:grpSpPr>
          <a:xfrm>
            <a:off x="3639001" y="1328211"/>
            <a:ext cx="4362446" cy="3829269"/>
            <a:chOff x="3639001" y="1328211"/>
            <a:chExt cx="4362446" cy="382926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001" y="2842906"/>
              <a:ext cx="4362446" cy="231457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8" name="Ellipse 9"/>
            <p:cNvSpPr/>
            <p:nvPr/>
          </p:nvSpPr>
          <p:spPr>
            <a:xfrm>
              <a:off x="7076697" y="1581326"/>
              <a:ext cx="455581" cy="3843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Triangle isocèle 10"/>
            <p:cNvSpPr/>
            <p:nvPr/>
          </p:nvSpPr>
          <p:spPr>
            <a:xfrm rot="10799991">
              <a:off x="7125681" y="1328211"/>
              <a:ext cx="357603" cy="20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1" name="Espace réservé du numéro de diapositive 10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2BBF42-437B-43FE-8364-E2D89B723366}" type="slidenum">
              <a:t>11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2" name="Groupe 14"/>
          <p:cNvGrpSpPr/>
          <p:nvPr/>
        </p:nvGrpSpPr>
        <p:grpSpPr>
          <a:xfrm>
            <a:off x="5152406" y="4650830"/>
            <a:ext cx="672943" cy="678374"/>
            <a:chOff x="5152406" y="4650830"/>
            <a:chExt cx="672943" cy="678374"/>
          </a:xfrm>
        </p:grpSpPr>
        <p:sp>
          <p:nvSpPr>
            <p:cNvPr id="13" name="Triangle isocèle 8"/>
            <p:cNvSpPr/>
            <p:nvPr/>
          </p:nvSpPr>
          <p:spPr>
            <a:xfrm>
              <a:off x="5197184" y="4985738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Ellipse 11"/>
            <p:cNvSpPr/>
            <p:nvPr/>
          </p:nvSpPr>
          <p:spPr>
            <a:xfrm>
              <a:off x="5152406" y="4650830"/>
              <a:ext cx="672943" cy="3264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9483695" y="1314800"/>
            <a:ext cx="1695450" cy="656715"/>
            <a:chOff x="9539967" y="1033445"/>
            <a:chExt cx="1695450" cy="656715"/>
          </a:xfrm>
        </p:grpSpPr>
        <p:sp>
          <p:nvSpPr>
            <p:cNvPr id="18" name="Triangle isocèle 30"/>
            <p:cNvSpPr/>
            <p:nvPr/>
          </p:nvSpPr>
          <p:spPr>
            <a:xfrm rot="10799991">
              <a:off x="10198467" y="1033445"/>
              <a:ext cx="378451" cy="24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9967" y="1328210"/>
              <a:ext cx="1695450" cy="361950"/>
            </a:xfrm>
            <a:prstGeom prst="rect">
              <a:avLst/>
            </a:prstGeom>
          </p:spPr>
        </p:pic>
      </p:grpSp>
      <p:sp>
        <p:nvSpPr>
          <p:cNvPr id="21" name="Rectangle 4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3252228" y="-29032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L’étape4.3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grpSp>
        <p:nvGrpSpPr>
          <p:cNvPr id="3" name="Groupe 10"/>
          <p:cNvGrpSpPr/>
          <p:nvPr/>
        </p:nvGrpSpPr>
        <p:grpSpPr>
          <a:xfrm>
            <a:off x="525423" y="1273119"/>
            <a:ext cx="8239438" cy="4550904"/>
            <a:chOff x="525423" y="1273119"/>
            <a:chExt cx="8239438" cy="45509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11" y="1273119"/>
              <a:ext cx="2160105" cy="530379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5" name="Image 1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423" y="2341248"/>
              <a:ext cx="8239438" cy="348277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6" name="Groupe 11"/>
          <p:cNvGrpSpPr/>
          <p:nvPr/>
        </p:nvGrpSpPr>
        <p:grpSpPr>
          <a:xfrm>
            <a:off x="5739524" y="3741989"/>
            <a:ext cx="5367957" cy="1232967"/>
            <a:chOff x="5739524" y="3741989"/>
            <a:chExt cx="5367957" cy="1232967"/>
          </a:xfrm>
        </p:grpSpPr>
        <p:sp>
          <p:nvSpPr>
            <p:cNvPr id="7" name="ZoneTexte 8"/>
            <p:cNvSpPr txBox="1"/>
            <p:nvPr/>
          </p:nvSpPr>
          <p:spPr>
            <a:xfrm>
              <a:off x="8875843" y="4035302"/>
              <a:ext cx="2231638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Disparition du gadget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« Qui êtes-vous ? »</a:t>
              </a:r>
            </a:p>
          </p:txBody>
        </p:sp>
        <p:sp>
          <p:nvSpPr>
            <p:cNvPr id="8" name="Rectangle à coins arrondis 14"/>
            <p:cNvSpPr/>
            <p:nvPr/>
          </p:nvSpPr>
          <p:spPr>
            <a:xfrm>
              <a:off x="5739524" y="3741989"/>
              <a:ext cx="2565330" cy="123296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Triangle isocèle 15"/>
            <p:cNvSpPr/>
            <p:nvPr/>
          </p:nvSpPr>
          <p:spPr>
            <a:xfrm rot="5400013">
              <a:off x="8395760" y="4104929"/>
              <a:ext cx="589394" cy="544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1" name="Espace réservé du numéro de diapositive 8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69CE1B-D293-4E8C-A961-25FF59F81130}" type="slidenum">
              <a:t>12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2978155" y="842839"/>
            <a:ext cx="5762119" cy="887635"/>
            <a:chOff x="2978155" y="842839"/>
            <a:chExt cx="5762119" cy="887635"/>
          </a:xfrm>
        </p:grpSpPr>
        <p:pic>
          <p:nvPicPr>
            <p:cNvPr id="3" name="Imag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060" y="842839"/>
              <a:ext cx="3962214" cy="887635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4" name="Image 1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155" y="1024155"/>
              <a:ext cx="1961854" cy="49046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grpSp>
        <p:nvGrpSpPr>
          <p:cNvPr id="5" name="Groupe 20"/>
          <p:cNvGrpSpPr/>
          <p:nvPr/>
        </p:nvGrpSpPr>
        <p:grpSpPr>
          <a:xfrm>
            <a:off x="4876540" y="2002965"/>
            <a:ext cx="4454948" cy="4404134"/>
            <a:chOff x="4876540" y="2002965"/>
            <a:chExt cx="4454948" cy="4404134"/>
          </a:xfrm>
        </p:grpSpPr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6328" y="2002965"/>
              <a:ext cx="3505160" cy="44041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7" name="Triangle isocèle 4"/>
            <p:cNvSpPr/>
            <p:nvPr/>
          </p:nvSpPr>
          <p:spPr>
            <a:xfrm rot="5400013">
              <a:off x="4766286" y="3737431"/>
              <a:ext cx="778291" cy="5577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8" name="ZoneTexte 5"/>
          <p:cNvSpPr txBox="1"/>
          <p:nvPr/>
        </p:nvSpPr>
        <p:spPr>
          <a:xfrm>
            <a:off x="2171114" y="-147611"/>
            <a:ext cx="726923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L’étape4.4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Mettre en page de l’entête</a:t>
            </a:r>
          </a:p>
        </p:txBody>
      </p:sp>
      <p:grpSp>
        <p:nvGrpSpPr>
          <p:cNvPr id="9" name="Groupe 19"/>
          <p:cNvGrpSpPr/>
          <p:nvPr/>
        </p:nvGrpSpPr>
        <p:grpSpPr>
          <a:xfrm>
            <a:off x="850117" y="978151"/>
            <a:ext cx="7854916" cy="5428948"/>
            <a:chOff x="850117" y="978151"/>
            <a:chExt cx="7854916" cy="5428948"/>
          </a:xfrm>
        </p:grpSpPr>
        <p:pic>
          <p:nvPicPr>
            <p:cNvPr id="10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117" y="2002965"/>
              <a:ext cx="3481541" cy="44041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11" name="Ellipse 12"/>
            <p:cNvSpPr/>
            <p:nvPr/>
          </p:nvSpPr>
          <p:spPr>
            <a:xfrm rot="21328503">
              <a:off x="8249452" y="1211964"/>
              <a:ext cx="455581" cy="38431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Triangle isocèle 13"/>
            <p:cNvSpPr/>
            <p:nvPr/>
          </p:nvSpPr>
          <p:spPr>
            <a:xfrm rot="10799991">
              <a:off x="8302477" y="978151"/>
              <a:ext cx="357603" cy="20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oupe 21"/>
          <p:cNvGrpSpPr/>
          <p:nvPr/>
        </p:nvGrpSpPr>
        <p:grpSpPr>
          <a:xfrm>
            <a:off x="7200214" y="2829629"/>
            <a:ext cx="3630240" cy="584777"/>
            <a:chOff x="7200214" y="2829629"/>
            <a:chExt cx="3630240" cy="584777"/>
          </a:xfrm>
        </p:grpSpPr>
        <p:sp>
          <p:nvSpPr>
            <p:cNvPr id="14" name="Rectangle 8"/>
            <p:cNvSpPr/>
            <p:nvPr/>
          </p:nvSpPr>
          <p:spPr>
            <a:xfrm>
              <a:off x="7200214" y="2829629"/>
              <a:ext cx="2027746" cy="584777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ZoneTexte 11"/>
            <p:cNvSpPr txBox="1"/>
            <p:nvPr/>
          </p:nvSpPr>
          <p:spPr>
            <a:xfrm>
              <a:off x="9532793" y="2829629"/>
              <a:ext cx="1297661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Description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du FC Nantes</a:t>
              </a:r>
            </a:p>
          </p:txBody>
        </p:sp>
        <p:sp>
          <p:nvSpPr>
            <p:cNvPr id="16" name="Triangle isocèle 14"/>
            <p:cNvSpPr/>
            <p:nvPr/>
          </p:nvSpPr>
          <p:spPr>
            <a:xfrm rot="5400013">
              <a:off x="9239303" y="3019417"/>
              <a:ext cx="357603" cy="20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e 22"/>
          <p:cNvGrpSpPr/>
          <p:nvPr/>
        </p:nvGrpSpPr>
        <p:grpSpPr>
          <a:xfrm>
            <a:off x="7219517" y="3568555"/>
            <a:ext cx="2826867" cy="1270531"/>
            <a:chOff x="7219517" y="3568555"/>
            <a:chExt cx="2826867" cy="1270531"/>
          </a:xfrm>
        </p:grpSpPr>
        <p:sp>
          <p:nvSpPr>
            <p:cNvPr id="18" name="Rectangle 9"/>
            <p:cNvSpPr/>
            <p:nvPr/>
          </p:nvSpPr>
          <p:spPr>
            <a:xfrm>
              <a:off x="7219517" y="3568555"/>
              <a:ext cx="1181432" cy="127053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ZoneTexte 10"/>
            <p:cNvSpPr txBox="1"/>
            <p:nvPr/>
          </p:nvSpPr>
          <p:spPr>
            <a:xfrm>
              <a:off x="8702235" y="3911437"/>
              <a:ext cx="1344149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Logo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du  FC Nantes</a:t>
              </a:r>
            </a:p>
          </p:txBody>
        </p:sp>
        <p:sp>
          <p:nvSpPr>
            <p:cNvPr id="20" name="Triangle isocèle 15"/>
            <p:cNvSpPr/>
            <p:nvPr/>
          </p:nvSpPr>
          <p:spPr>
            <a:xfrm rot="5400013">
              <a:off x="8483195" y="4092530"/>
              <a:ext cx="357603" cy="20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21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22" name="Espace réservé du numéro de diapositive 16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4A5CB9-E326-4932-ADC7-E40F9D814CBA}" type="slidenum">
              <a:t>13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23" name="Groupe 23"/>
          <p:cNvGrpSpPr/>
          <p:nvPr/>
        </p:nvGrpSpPr>
        <p:grpSpPr>
          <a:xfrm>
            <a:off x="6080915" y="6087544"/>
            <a:ext cx="672943" cy="678384"/>
            <a:chOff x="6080915" y="6087544"/>
            <a:chExt cx="672943" cy="678384"/>
          </a:xfrm>
        </p:grpSpPr>
        <p:sp>
          <p:nvSpPr>
            <p:cNvPr id="24" name="Triangle isocèle 8"/>
            <p:cNvSpPr/>
            <p:nvPr/>
          </p:nvSpPr>
          <p:spPr>
            <a:xfrm>
              <a:off x="6125702" y="6422462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Ellipse 11"/>
            <p:cNvSpPr/>
            <p:nvPr/>
          </p:nvSpPr>
          <p:spPr>
            <a:xfrm>
              <a:off x="6080915" y="6087544"/>
              <a:ext cx="672943" cy="3264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e 31"/>
          <p:cNvGrpSpPr/>
          <p:nvPr/>
        </p:nvGrpSpPr>
        <p:grpSpPr>
          <a:xfrm>
            <a:off x="7059469" y="5384563"/>
            <a:ext cx="3216310" cy="369993"/>
            <a:chOff x="7059469" y="5384563"/>
            <a:chExt cx="3216310" cy="369993"/>
          </a:xfrm>
        </p:grpSpPr>
        <p:sp>
          <p:nvSpPr>
            <p:cNvPr id="27" name="Rectangle 8"/>
            <p:cNvSpPr/>
            <p:nvPr/>
          </p:nvSpPr>
          <p:spPr>
            <a:xfrm>
              <a:off x="7059469" y="5487296"/>
              <a:ext cx="2027746" cy="16791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ZoneTexte 11"/>
            <p:cNvSpPr txBox="1"/>
            <p:nvPr/>
          </p:nvSpPr>
          <p:spPr>
            <a:xfrm>
              <a:off x="9465941" y="5384563"/>
              <a:ext cx="809838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Choix 3</a:t>
              </a:r>
            </a:p>
          </p:txBody>
        </p:sp>
        <p:sp>
          <p:nvSpPr>
            <p:cNvPr id="29" name="Triangle isocèle 14"/>
            <p:cNvSpPr/>
            <p:nvPr/>
          </p:nvSpPr>
          <p:spPr>
            <a:xfrm rot="5400013">
              <a:off x="9136698" y="5473155"/>
              <a:ext cx="357603" cy="20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9483695" y="977179"/>
            <a:ext cx="1695450" cy="656715"/>
            <a:chOff x="9539967" y="1033445"/>
            <a:chExt cx="1695450" cy="656715"/>
          </a:xfrm>
        </p:grpSpPr>
        <p:sp>
          <p:nvSpPr>
            <p:cNvPr id="33" name="Triangle isocèle 30"/>
            <p:cNvSpPr/>
            <p:nvPr/>
          </p:nvSpPr>
          <p:spPr>
            <a:xfrm rot="10799991">
              <a:off x="10198467" y="1033445"/>
              <a:ext cx="378451" cy="24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9967" y="1328210"/>
              <a:ext cx="1695450" cy="361950"/>
            </a:xfrm>
            <a:prstGeom prst="rect">
              <a:avLst/>
            </a:prstGeom>
          </p:spPr>
        </p:pic>
      </p:grpSp>
      <p:sp>
        <p:nvSpPr>
          <p:cNvPr id="35" name="Rectangle 1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3086941" y="-64382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L’étape4.5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grpSp>
        <p:nvGrpSpPr>
          <p:cNvPr id="3" name="Groupe 14"/>
          <p:cNvGrpSpPr/>
          <p:nvPr/>
        </p:nvGrpSpPr>
        <p:grpSpPr>
          <a:xfrm>
            <a:off x="1732467" y="1206102"/>
            <a:ext cx="8236741" cy="4979282"/>
            <a:chOff x="1732467" y="1206102"/>
            <a:chExt cx="8236741" cy="497928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1508" y="1206102"/>
              <a:ext cx="2078659" cy="510381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5" name="Imag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467" y="2471101"/>
              <a:ext cx="8236741" cy="3714283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6" name="Groupe 16"/>
          <p:cNvGrpSpPr/>
          <p:nvPr/>
        </p:nvGrpSpPr>
        <p:grpSpPr>
          <a:xfrm>
            <a:off x="2983376" y="1788346"/>
            <a:ext cx="1369570" cy="2539910"/>
            <a:chOff x="2983376" y="1788346"/>
            <a:chExt cx="1369570" cy="2539910"/>
          </a:xfrm>
        </p:grpSpPr>
        <p:sp>
          <p:nvSpPr>
            <p:cNvPr id="7" name="Rectangle à coins arrondis 14"/>
            <p:cNvSpPr/>
            <p:nvPr/>
          </p:nvSpPr>
          <p:spPr>
            <a:xfrm>
              <a:off x="2983376" y="3154039"/>
              <a:ext cx="1369570" cy="117421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lèche vers le bas 9"/>
            <p:cNvSpPr/>
            <p:nvPr/>
          </p:nvSpPr>
          <p:spPr>
            <a:xfrm>
              <a:off x="3255090" y="2157682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ZoneTexte 10"/>
            <p:cNvSpPr txBox="1"/>
            <p:nvPr/>
          </p:nvSpPr>
          <p:spPr>
            <a:xfrm>
              <a:off x="3268568" y="1788346"/>
              <a:ext cx="76886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Image</a:t>
              </a:r>
            </a:p>
          </p:txBody>
        </p:sp>
      </p:grpSp>
      <p:grpSp>
        <p:nvGrpSpPr>
          <p:cNvPr id="10" name="Groupe 15"/>
          <p:cNvGrpSpPr/>
          <p:nvPr/>
        </p:nvGrpSpPr>
        <p:grpSpPr>
          <a:xfrm>
            <a:off x="2983376" y="2838233"/>
            <a:ext cx="5561746" cy="1904302"/>
            <a:chOff x="2983376" y="2838233"/>
            <a:chExt cx="5561746" cy="1904302"/>
          </a:xfrm>
        </p:grpSpPr>
        <p:sp>
          <p:nvSpPr>
            <p:cNvPr id="11" name="ZoneTexte 13"/>
            <p:cNvSpPr txBox="1"/>
            <p:nvPr/>
          </p:nvSpPr>
          <p:spPr>
            <a:xfrm>
              <a:off x="4743422" y="2838233"/>
              <a:ext cx="204164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Description du blog</a:t>
              </a:r>
            </a:p>
          </p:txBody>
        </p:sp>
        <p:sp>
          <p:nvSpPr>
            <p:cNvPr id="12" name="Rectangle à coins arrondis 16"/>
            <p:cNvSpPr/>
            <p:nvPr/>
          </p:nvSpPr>
          <p:spPr>
            <a:xfrm>
              <a:off x="2983376" y="4328248"/>
              <a:ext cx="5561746" cy="41428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5377385" y="3296640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4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5" name="Espace réservé du numéro de diapositive 11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AF41E5-0FDA-4418-9A3F-0F10CD979E7B}" type="slidenum">
              <a:t>14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16" name="Rectangle 17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7"/>
          <p:cNvGrpSpPr/>
          <p:nvPr/>
        </p:nvGrpSpPr>
        <p:grpSpPr>
          <a:xfrm>
            <a:off x="192225" y="2058030"/>
            <a:ext cx="10968063" cy="4774859"/>
            <a:chOff x="192225" y="2058030"/>
            <a:chExt cx="10968063" cy="4774859"/>
          </a:xfrm>
        </p:grpSpPr>
        <p:pic>
          <p:nvPicPr>
            <p:cNvPr id="3" name="Imag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263" y="2058030"/>
              <a:ext cx="3068991" cy="420209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ZoneTexte 30"/>
            <p:cNvSpPr txBox="1"/>
            <p:nvPr/>
          </p:nvSpPr>
          <p:spPr>
            <a:xfrm>
              <a:off x="192225" y="6386617"/>
              <a:ext cx="10968063" cy="44627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 Black" pitchFamily="34"/>
                </a:rPr>
                <a:t>URL = </a:t>
              </a: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 Black" pitchFamily="34"/>
                  <a:hlinkClick r:id="rId4"/>
                </a:rPr>
                <a:t>http://www.ouest-france.fr/sport/football/fc-nantes/fc-nantes-accord-trouve-avec-charles-nzogbia-attendu-nantes-4490538</a:t>
              </a: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 Black" pitchFamily="34"/>
                </a:rPr>
                <a:t> </a:t>
              </a:r>
            </a:p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05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</a:endParaRPr>
            </a:p>
          </p:txBody>
        </p:sp>
      </p:grpSp>
      <p:sp>
        <p:nvSpPr>
          <p:cNvPr id="5" name="ZoneTexte 2"/>
          <p:cNvSpPr txBox="1"/>
          <p:nvPr/>
        </p:nvSpPr>
        <p:spPr>
          <a:xfrm>
            <a:off x="2156109" y="-80394"/>
            <a:ext cx="64681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L’étape5.1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Créer un nouvel article</a:t>
            </a:r>
          </a:p>
        </p:txBody>
      </p:sp>
      <p:grpSp>
        <p:nvGrpSpPr>
          <p:cNvPr id="6" name="Groupe 26"/>
          <p:cNvGrpSpPr/>
          <p:nvPr/>
        </p:nvGrpSpPr>
        <p:grpSpPr>
          <a:xfrm>
            <a:off x="3502526" y="1005273"/>
            <a:ext cx="7459730" cy="5133825"/>
            <a:chOff x="3502526" y="1005273"/>
            <a:chExt cx="7459730" cy="5133825"/>
          </a:xfrm>
        </p:grpSpPr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876" y="1005273"/>
              <a:ext cx="1597173" cy="859106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8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2526" y="2317373"/>
              <a:ext cx="7459730" cy="382172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" name="Groupe 41"/>
          <p:cNvGrpSpPr/>
          <p:nvPr/>
        </p:nvGrpSpPr>
        <p:grpSpPr>
          <a:xfrm>
            <a:off x="233263" y="2670669"/>
            <a:ext cx="8262024" cy="1922325"/>
            <a:chOff x="233263" y="2670669"/>
            <a:chExt cx="8262024" cy="192232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4364" y="3643408"/>
              <a:ext cx="1395365" cy="94958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1" name="Groupe 28"/>
            <p:cNvGrpSpPr/>
            <p:nvPr/>
          </p:nvGrpSpPr>
          <p:grpSpPr>
            <a:xfrm>
              <a:off x="233263" y="2670669"/>
              <a:ext cx="8262024" cy="1922325"/>
              <a:chOff x="233263" y="2670669"/>
              <a:chExt cx="8262024" cy="1922325"/>
            </a:xfrm>
          </p:grpSpPr>
          <p:sp>
            <p:nvSpPr>
              <p:cNvPr id="12" name="Rectangle à coins arrondis 12"/>
              <p:cNvSpPr/>
              <p:nvPr/>
            </p:nvSpPr>
            <p:spPr>
              <a:xfrm>
                <a:off x="233263" y="2670669"/>
                <a:ext cx="3068991" cy="166817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B0F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Rectangle à coins arrondis 11"/>
              <p:cNvSpPr/>
              <p:nvPr/>
            </p:nvSpPr>
            <p:spPr>
              <a:xfrm>
                <a:off x="5772159" y="3606457"/>
                <a:ext cx="1661437" cy="98653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B0F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Triangle isocèle 13"/>
              <p:cNvSpPr/>
              <p:nvPr/>
            </p:nvSpPr>
            <p:spPr>
              <a:xfrm rot="16200004">
                <a:off x="7333928" y="3966366"/>
                <a:ext cx="335292" cy="1884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673434" y="3876123"/>
                <a:ext cx="821853" cy="346292"/>
              </a:xfrm>
              <a:prstGeom prst="rect">
                <a:avLst/>
              </a:prstGeom>
              <a:solidFill>
                <a:srgbClr val="00B0F0"/>
              </a:solidFill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L’image</a:t>
                </a:r>
              </a:p>
            </p:txBody>
          </p:sp>
        </p:grpSp>
      </p:grpSp>
      <p:grpSp>
        <p:nvGrpSpPr>
          <p:cNvPr id="16" name="Groupe 39"/>
          <p:cNvGrpSpPr/>
          <p:nvPr/>
        </p:nvGrpSpPr>
        <p:grpSpPr>
          <a:xfrm>
            <a:off x="192225" y="4617070"/>
            <a:ext cx="8857747" cy="1643057"/>
            <a:chOff x="192225" y="4617070"/>
            <a:chExt cx="8857747" cy="1643057"/>
          </a:xfrm>
        </p:grpSpPr>
        <p:pic>
          <p:nvPicPr>
            <p:cNvPr id="17" name="Image 1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2047" y="4661208"/>
              <a:ext cx="2546430" cy="135088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8" name="Groupe 29"/>
            <p:cNvGrpSpPr/>
            <p:nvPr/>
          </p:nvGrpSpPr>
          <p:grpSpPr>
            <a:xfrm>
              <a:off x="192225" y="4617070"/>
              <a:ext cx="8857747" cy="1643057"/>
              <a:chOff x="192225" y="4617070"/>
              <a:chExt cx="8857747" cy="1643057"/>
            </a:xfrm>
          </p:grpSpPr>
          <p:sp>
            <p:nvSpPr>
              <p:cNvPr id="19" name="Rectangle à coins arrondis 16"/>
              <p:cNvSpPr/>
              <p:nvPr/>
            </p:nvSpPr>
            <p:spPr>
              <a:xfrm>
                <a:off x="192225" y="4617070"/>
                <a:ext cx="3029946" cy="164305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Rectangle à coins arrondis 15"/>
              <p:cNvSpPr/>
              <p:nvPr/>
            </p:nvSpPr>
            <p:spPr>
              <a:xfrm>
                <a:off x="5354196" y="4629945"/>
                <a:ext cx="2634962" cy="131108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Triangle isocèle 17"/>
              <p:cNvSpPr/>
              <p:nvPr/>
            </p:nvSpPr>
            <p:spPr>
              <a:xfrm rot="16200004">
                <a:off x="7852785" y="5189678"/>
                <a:ext cx="335292" cy="1884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ZoneTexte 18"/>
              <p:cNvSpPr txBox="1"/>
              <p:nvPr/>
            </p:nvSpPr>
            <p:spPr>
              <a:xfrm>
                <a:off x="8198492" y="5116260"/>
                <a:ext cx="851480" cy="346292"/>
              </a:xfrm>
              <a:prstGeom prst="rect">
                <a:avLst/>
              </a:prstGeom>
              <a:solidFill>
                <a:srgbClr val="BFBFBF"/>
              </a:solidFill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Le texte</a:t>
                </a:r>
              </a:p>
            </p:txBody>
          </p:sp>
        </p:grpSp>
      </p:grpSp>
      <p:sp>
        <p:nvSpPr>
          <p:cNvPr id="2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24" name="Espace réservé du numéro de diapositive 20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090804-3CFB-4682-8877-0D5AC5B1F309}" type="slidenum">
              <a:t>15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25" name="Groupe 40"/>
          <p:cNvGrpSpPr/>
          <p:nvPr/>
        </p:nvGrpSpPr>
        <p:grpSpPr>
          <a:xfrm>
            <a:off x="308253" y="2159620"/>
            <a:ext cx="9032936" cy="1147151"/>
            <a:chOff x="308253" y="2159620"/>
            <a:chExt cx="9032936" cy="1147151"/>
          </a:xfrm>
        </p:grpSpPr>
        <p:pic>
          <p:nvPicPr>
            <p:cNvPr id="26" name="Image 3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6569" y="3171395"/>
              <a:ext cx="2650937" cy="12146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7" name="Groupe 38"/>
            <p:cNvGrpSpPr/>
            <p:nvPr/>
          </p:nvGrpSpPr>
          <p:grpSpPr>
            <a:xfrm>
              <a:off x="308253" y="2159620"/>
              <a:ext cx="9032936" cy="1147151"/>
              <a:chOff x="308253" y="2159620"/>
              <a:chExt cx="9032936" cy="1147151"/>
            </a:xfrm>
          </p:grpSpPr>
          <p:sp>
            <p:nvSpPr>
              <p:cNvPr id="28" name="Rectangle à coins arrondis 7"/>
              <p:cNvSpPr/>
              <p:nvPr/>
            </p:nvSpPr>
            <p:spPr>
              <a:xfrm>
                <a:off x="308253" y="2159620"/>
                <a:ext cx="2877516" cy="36192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E749BA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Triangle isocèle 5"/>
              <p:cNvSpPr/>
              <p:nvPr/>
            </p:nvSpPr>
            <p:spPr>
              <a:xfrm rot="10799991">
                <a:off x="6461030" y="2852928"/>
                <a:ext cx="328425" cy="19239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ZoneTexte 8"/>
              <p:cNvSpPr txBox="1"/>
              <p:nvPr/>
            </p:nvSpPr>
            <p:spPr>
              <a:xfrm>
                <a:off x="6234891" y="2462351"/>
                <a:ext cx="780751" cy="346292"/>
              </a:xfrm>
              <a:prstGeom prst="rect">
                <a:avLst/>
              </a:prstGeom>
              <a:solidFill>
                <a:srgbClr val="E749BA"/>
              </a:solidFill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Le titre</a:t>
                </a:r>
              </a:p>
            </p:txBody>
          </p:sp>
          <p:sp>
            <p:nvSpPr>
              <p:cNvPr id="31" name="Rectangle à coins arrondis 4"/>
              <p:cNvSpPr/>
              <p:nvPr/>
            </p:nvSpPr>
            <p:spPr>
              <a:xfrm>
                <a:off x="4237768" y="3125574"/>
                <a:ext cx="5103421" cy="18119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E749BA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32" name="Groupe 42"/>
          <p:cNvGrpSpPr/>
          <p:nvPr/>
        </p:nvGrpSpPr>
        <p:grpSpPr>
          <a:xfrm>
            <a:off x="9341190" y="2626102"/>
            <a:ext cx="595082" cy="754169"/>
            <a:chOff x="9341190" y="2626102"/>
            <a:chExt cx="595082" cy="754169"/>
          </a:xfrm>
        </p:grpSpPr>
        <p:sp>
          <p:nvSpPr>
            <p:cNvPr id="33" name="Triangle isocèle 8"/>
            <p:cNvSpPr/>
            <p:nvPr/>
          </p:nvSpPr>
          <p:spPr>
            <a:xfrm rot="10799991">
              <a:off x="9363766" y="2626102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Ellipse 11"/>
            <p:cNvSpPr/>
            <p:nvPr/>
          </p:nvSpPr>
          <p:spPr>
            <a:xfrm>
              <a:off x="9341190" y="3045354"/>
              <a:ext cx="595082" cy="33491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5" name="Groupe 22"/>
          <p:cNvGrpSpPr/>
          <p:nvPr/>
        </p:nvGrpSpPr>
        <p:grpSpPr>
          <a:xfrm>
            <a:off x="3727368" y="3584512"/>
            <a:ext cx="1344332" cy="1066693"/>
            <a:chOff x="3727368" y="3584512"/>
            <a:chExt cx="1344332" cy="1066693"/>
          </a:xfrm>
        </p:grpSpPr>
        <p:pic>
          <p:nvPicPr>
            <p:cNvPr id="36" name="Image 1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44828" y="3934416"/>
              <a:ext cx="492751" cy="43978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7" name="ZoneTexte 20"/>
            <p:cNvSpPr txBox="1"/>
            <p:nvPr/>
          </p:nvSpPr>
          <p:spPr>
            <a:xfrm>
              <a:off x="3729791" y="4374206"/>
              <a:ext cx="1341909" cy="276999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  <a:effectLst>
              <a:outerShdw dist="38096" dir="2700000" algn="tl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insérer une image </a:t>
              </a:r>
            </a:p>
          </p:txBody>
        </p:sp>
        <p:sp>
          <p:nvSpPr>
            <p:cNvPr id="38" name="ZoneTexte 21"/>
            <p:cNvSpPr txBox="1"/>
            <p:nvPr/>
          </p:nvSpPr>
          <p:spPr>
            <a:xfrm>
              <a:off x="3727368" y="3584512"/>
              <a:ext cx="131215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Icône utilisée</a:t>
              </a:r>
            </a:p>
          </p:txBody>
        </p:sp>
      </p:grpSp>
      <p:grpSp>
        <p:nvGrpSpPr>
          <p:cNvPr id="39" name="Groupe 42"/>
          <p:cNvGrpSpPr/>
          <p:nvPr/>
        </p:nvGrpSpPr>
        <p:grpSpPr>
          <a:xfrm>
            <a:off x="9112343" y="3733056"/>
            <a:ext cx="1888720" cy="1099209"/>
            <a:chOff x="9112343" y="3733056"/>
            <a:chExt cx="1888720" cy="1099209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01167" y="3967325"/>
              <a:ext cx="1576681" cy="351285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41" name="Triangle isocèle 5"/>
            <p:cNvSpPr/>
            <p:nvPr/>
          </p:nvSpPr>
          <p:spPr>
            <a:xfrm rot="10799991">
              <a:off x="9851845" y="3733056"/>
              <a:ext cx="328425" cy="1923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9112343" y="4278267"/>
              <a:ext cx="1888720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Les mots clefs</a:t>
              </a:r>
              <a:b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(Football, mercato, Nantes)</a:t>
              </a: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3" name="Rectangle 17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3263447" y="-61411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L’étape5.2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grpSp>
        <p:nvGrpSpPr>
          <p:cNvPr id="3" name="Groupe 13"/>
          <p:cNvGrpSpPr/>
          <p:nvPr/>
        </p:nvGrpSpPr>
        <p:grpSpPr>
          <a:xfrm>
            <a:off x="939472" y="1027346"/>
            <a:ext cx="9242892" cy="5243919"/>
            <a:chOff x="939472" y="1027346"/>
            <a:chExt cx="9242892" cy="5243919"/>
          </a:xfrm>
        </p:grpSpPr>
        <p:pic>
          <p:nvPicPr>
            <p:cNvPr id="4" name="Image 1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472" y="2137227"/>
              <a:ext cx="9242892" cy="413403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459" y="1027346"/>
              <a:ext cx="2112373" cy="518665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</p:grpSp>
      <p:grpSp>
        <p:nvGrpSpPr>
          <p:cNvPr id="6" name="Groupe 14"/>
          <p:cNvGrpSpPr/>
          <p:nvPr/>
        </p:nvGrpSpPr>
        <p:grpSpPr>
          <a:xfrm>
            <a:off x="2966789" y="2456553"/>
            <a:ext cx="3965057" cy="3814721"/>
            <a:chOff x="2966789" y="2456553"/>
            <a:chExt cx="3965057" cy="3814721"/>
          </a:xfrm>
        </p:grpSpPr>
        <p:sp>
          <p:nvSpPr>
            <p:cNvPr id="7" name="Rectangle à coins arrondis 14"/>
            <p:cNvSpPr/>
            <p:nvPr/>
          </p:nvSpPr>
          <p:spPr>
            <a:xfrm>
              <a:off x="3807332" y="3845362"/>
              <a:ext cx="2283979" cy="24259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lèche vers le bas 9"/>
            <p:cNvSpPr/>
            <p:nvPr/>
          </p:nvSpPr>
          <p:spPr>
            <a:xfrm>
              <a:off x="4562453" y="2854025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ZoneTexte 10"/>
            <p:cNvSpPr txBox="1"/>
            <p:nvPr/>
          </p:nvSpPr>
          <p:spPr>
            <a:xfrm>
              <a:off x="2966789" y="2456553"/>
              <a:ext cx="3965057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Articles affichés du + récent au + ancien</a:t>
              </a:r>
            </a:p>
          </p:txBody>
        </p:sp>
      </p:grpSp>
      <p:sp>
        <p:nvSpPr>
          <p:cNvPr id="14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5" name="Espace réservé du numéro de diapositive 11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1F43D5-641A-4A6B-9F2B-E991585B307E}" type="slidenum">
              <a:t>16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6091303" y="3321557"/>
            <a:ext cx="3469792" cy="2829669"/>
            <a:chOff x="6091303" y="3321557"/>
            <a:chExt cx="3469792" cy="2829669"/>
          </a:xfrm>
        </p:grpSpPr>
        <p:sp>
          <p:nvSpPr>
            <p:cNvPr id="12" name="Rectangle à coins arrondis 15"/>
            <p:cNvSpPr/>
            <p:nvPr/>
          </p:nvSpPr>
          <p:spPr>
            <a:xfrm>
              <a:off x="6091303" y="3838770"/>
              <a:ext cx="1167615" cy="83170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ZoneTexte 13"/>
            <p:cNvSpPr txBox="1"/>
            <p:nvPr/>
          </p:nvSpPr>
          <p:spPr>
            <a:xfrm>
              <a:off x="7395696" y="5504892"/>
              <a:ext cx="2165399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Affichage du gadget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« Archives du blog »</a:t>
              </a:r>
            </a:p>
          </p:txBody>
        </p:sp>
        <p:sp>
          <p:nvSpPr>
            <p:cNvPr id="20" name="Accolade ouvrante 19"/>
            <p:cNvSpPr/>
            <p:nvPr/>
          </p:nvSpPr>
          <p:spPr>
            <a:xfrm>
              <a:off x="7258918" y="3321557"/>
              <a:ext cx="217525" cy="20319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5011" y="3381869"/>
              <a:ext cx="1691566" cy="2002984"/>
            </a:xfrm>
            <a:prstGeom prst="rect">
              <a:avLst/>
            </a:prstGeom>
          </p:spPr>
        </p:pic>
        <p:sp>
          <p:nvSpPr>
            <p:cNvPr id="13" name="Triangle isocèle 17"/>
            <p:cNvSpPr/>
            <p:nvPr/>
          </p:nvSpPr>
          <p:spPr>
            <a:xfrm>
              <a:off x="8191993" y="5301320"/>
              <a:ext cx="357603" cy="2259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24" name="Rectangle 17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4"/>
          <p:cNvGrpSpPr/>
          <p:nvPr/>
        </p:nvGrpSpPr>
        <p:grpSpPr>
          <a:xfrm>
            <a:off x="120947" y="888458"/>
            <a:ext cx="7925744" cy="5072030"/>
            <a:chOff x="120947" y="888458"/>
            <a:chExt cx="7925744" cy="5072030"/>
          </a:xfrm>
        </p:grpSpPr>
        <p:pic>
          <p:nvPicPr>
            <p:cNvPr id="3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1558" y="888458"/>
              <a:ext cx="2074837" cy="640107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4" name="Image 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47" y="1919508"/>
              <a:ext cx="7925744" cy="404098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3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2119" y="1005940"/>
              <a:ext cx="1215411" cy="4051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sp>
        <p:nvSpPr>
          <p:cNvPr id="6" name="ZoneTexte 2"/>
          <p:cNvSpPr txBox="1"/>
          <p:nvPr/>
        </p:nvSpPr>
        <p:spPr>
          <a:xfrm>
            <a:off x="2627967" y="-39785"/>
            <a:ext cx="607057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L’étape6.1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Créer une 1ère page</a:t>
            </a:r>
          </a:p>
        </p:txBody>
      </p:sp>
      <p:grpSp>
        <p:nvGrpSpPr>
          <p:cNvPr id="7" name="Groupe 32"/>
          <p:cNvGrpSpPr/>
          <p:nvPr/>
        </p:nvGrpSpPr>
        <p:grpSpPr>
          <a:xfrm>
            <a:off x="8532787" y="2435961"/>
            <a:ext cx="2482458" cy="3281443"/>
            <a:chOff x="8532787" y="2435961"/>
            <a:chExt cx="2482458" cy="3281443"/>
          </a:xfrm>
        </p:grpSpPr>
        <p:pic>
          <p:nvPicPr>
            <p:cNvPr id="8" name="Image 3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2787" y="3917902"/>
              <a:ext cx="2482449" cy="1799502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9" name="Groupe 30"/>
            <p:cNvGrpSpPr/>
            <p:nvPr/>
          </p:nvGrpSpPr>
          <p:grpSpPr>
            <a:xfrm>
              <a:off x="8532787" y="2435961"/>
              <a:ext cx="2482458" cy="1498390"/>
              <a:chOff x="8532787" y="2435961"/>
              <a:chExt cx="2482458" cy="1498390"/>
            </a:xfrm>
          </p:grpSpPr>
          <p:pic>
            <p:nvPicPr>
              <p:cNvPr id="10" name="Image 28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787" y="2435961"/>
                <a:ext cx="2482458" cy="139372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1" name="Image 29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2787" y="3784774"/>
                <a:ext cx="2482458" cy="14957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12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3" name="Espace réservé du numéro de diapositive 26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EA0F5A-BD8F-496B-9CA8-2EE2F45C0D23}" type="slidenum">
              <a:t>17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4" name="Groupe 35"/>
          <p:cNvGrpSpPr/>
          <p:nvPr/>
        </p:nvGrpSpPr>
        <p:grpSpPr>
          <a:xfrm>
            <a:off x="1295576" y="1704505"/>
            <a:ext cx="9894246" cy="1280059"/>
            <a:chOff x="1295576" y="1704505"/>
            <a:chExt cx="9894246" cy="1280059"/>
          </a:xfrm>
        </p:grpSpPr>
        <p:sp>
          <p:nvSpPr>
            <p:cNvPr id="15" name="Rectangle à coins arrondis 16"/>
            <p:cNvSpPr/>
            <p:nvPr/>
          </p:nvSpPr>
          <p:spPr>
            <a:xfrm>
              <a:off x="8377540" y="2405914"/>
              <a:ext cx="2812282" cy="26266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Triangle isocèle 24"/>
            <p:cNvSpPr/>
            <p:nvPr/>
          </p:nvSpPr>
          <p:spPr>
            <a:xfrm rot="10799991">
              <a:off x="9589166" y="2162044"/>
              <a:ext cx="321091" cy="1900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ZoneTexte 25"/>
            <p:cNvSpPr txBox="1"/>
            <p:nvPr/>
          </p:nvSpPr>
          <p:spPr>
            <a:xfrm>
              <a:off x="9298222" y="1704505"/>
              <a:ext cx="903006" cy="369335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titre </a:t>
              </a:r>
            </a:p>
          </p:txBody>
        </p:sp>
        <p:sp>
          <p:nvSpPr>
            <p:cNvPr id="18" name="Rectangle à coins arrondis 5"/>
            <p:cNvSpPr/>
            <p:nvPr/>
          </p:nvSpPr>
          <p:spPr>
            <a:xfrm>
              <a:off x="1295576" y="2793729"/>
              <a:ext cx="4881204" cy="1908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Triangle isocèle 6"/>
            <p:cNvSpPr/>
            <p:nvPr/>
          </p:nvSpPr>
          <p:spPr>
            <a:xfrm rot="10799991">
              <a:off x="3449811" y="2547755"/>
              <a:ext cx="324557" cy="189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ZoneTexte 7"/>
            <p:cNvSpPr txBox="1"/>
            <p:nvPr/>
          </p:nvSpPr>
          <p:spPr>
            <a:xfrm>
              <a:off x="3170041" y="2106805"/>
              <a:ext cx="904195" cy="369335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titre </a:t>
              </a:r>
            </a:p>
          </p:txBody>
        </p:sp>
      </p:grpSp>
      <p:grpSp>
        <p:nvGrpSpPr>
          <p:cNvPr id="21" name="Groupe 36"/>
          <p:cNvGrpSpPr/>
          <p:nvPr/>
        </p:nvGrpSpPr>
        <p:grpSpPr>
          <a:xfrm>
            <a:off x="1771531" y="2684157"/>
            <a:ext cx="9384330" cy="3682910"/>
            <a:chOff x="1771531" y="2684157"/>
            <a:chExt cx="9384330" cy="3682910"/>
          </a:xfrm>
        </p:grpSpPr>
        <p:grpSp>
          <p:nvGrpSpPr>
            <p:cNvPr id="22" name="Groupe 33"/>
            <p:cNvGrpSpPr/>
            <p:nvPr/>
          </p:nvGrpSpPr>
          <p:grpSpPr>
            <a:xfrm>
              <a:off x="8343579" y="2684157"/>
              <a:ext cx="2812282" cy="3672431"/>
              <a:chOff x="8343579" y="2684157"/>
              <a:chExt cx="2812282" cy="3672431"/>
            </a:xfrm>
          </p:grpSpPr>
          <p:sp>
            <p:nvSpPr>
              <p:cNvPr id="23" name="Rectangle à coins arrondis 17"/>
              <p:cNvSpPr/>
              <p:nvPr/>
            </p:nvSpPr>
            <p:spPr>
              <a:xfrm>
                <a:off x="8343579" y="2684157"/>
                <a:ext cx="2812282" cy="303606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Triangle isocèle 26"/>
              <p:cNvSpPr/>
              <p:nvPr/>
            </p:nvSpPr>
            <p:spPr>
              <a:xfrm>
                <a:off x="9625678" y="5701988"/>
                <a:ext cx="321091" cy="1900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ZoneTexte 27"/>
              <p:cNvSpPr txBox="1"/>
              <p:nvPr/>
            </p:nvSpPr>
            <p:spPr>
              <a:xfrm>
                <a:off x="9198681" y="5987253"/>
                <a:ext cx="1274582" cy="369335"/>
              </a:xfrm>
              <a:prstGeom prst="rect">
                <a:avLst/>
              </a:prstGeom>
              <a:solidFill>
                <a:srgbClr val="BFBFBF"/>
              </a:solidFill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Le contenu </a:t>
                </a:r>
              </a:p>
            </p:txBody>
          </p:sp>
        </p:grpSp>
        <p:sp>
          <p:nvSpPr>
            <p:cNvPr id="26" name="Rectangle à coins arrondis 8"/>
            <p:cNvSpPr/>
            <p:nvPr/>
          </p:nvSpPr>
          <p:spPr>
            <a:xfrm>
              <a:off x="1771531" y="3179963"/>
              <a:ext cx="3302602" cy="262466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7" name="Triangle isocèle 9"/>
            <p:cNvSpPr/>
            <p:nvPr/>
          </p:nvSpPr>
          <p:spPr>
            <a:xfrm>
              <a:off x="3287533" y="5713280"/>
              <a:ext cx="324557" cy="189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ZoneTexte 10"/>
            <p:cNvSpPr txBox="1"/>
            <p:nvPr/>
          </p:nvSpPr>
          <p:spPr>
            <a:xfrm>
              <a:off x="2855936" y="5997732"/>
              <a:ext cx="1274582" cy="369335"/>
            </a:xfrm>
            <a:prstGeom prst="rect">
              <a:avLst/>
            </a:prstGeom>
            <a:solidFill>
              <a:srgbClr val="BFBFBF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contenu </a:t>
              </a:r>
            </a:p>
          </p:txBody>
        </p:sp>
      </p:grpSp>
      <p:grpSp>
        <p:nvGrpSpPr>
          <p:cNvPr id="29" name="Groupe 22"/>
          <p:cNvGrpSpPr/>
          <p:nvPr/>
        </p:nvGrpSpPr>
        <p:grpSpPr>
          <a:xfrm>
            <a:off x="216328" y="3738094"/>
            <a:ext cx="1344332" cy="1066693"/>
            <a:chOff x="216328" y="3738094"/>
            <a:chExt cx="1344332" cy="1066693"/>
          </a:xfrm>
        </p:grpSpPr>
        <p:pic>
          <p:nvPicPr>
            <p:cNvPr id="30" name="Image 1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3798" y="4087998"/>
              <a:ext cx="492751" cy="43978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ZoneTexte 20"/>
            <p:cNvSpPr txBox="1"/>
            <p:nvPr/>
          </p:nvSpPr>
          <p:spPr>
            <a:xfrm>
              <a:off x="218751" y="4527788"/>
              <a:ext cx="1341909" cy="276999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  <a:effectLst>
              <a:outerShdw dist="38096" dir="2700000" algn="tl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insérer une image </a:t>
              </a:r>
            </a:p>
          </p:txBody>
        </p:sp>
        <p:sp>
          <p:nvSpPr>
            <p:cNvPr id="32" name="ZoneTexte 21"/>
            <p:cNvSpPr txBox="1"/>
            <p:nvPr/>
          </p:nvSpPr>
          <p:spPr>
            <a:xfrm>
              <a:off x="216328" y="3738094"/>
              <a:ext cx="131215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Icône utilisée</a:t>
              </a:r>
            </a:p>
          </p:txBody>
        </p:sp>
      </p:grpSp>
      <p:grpSp>
        <p:nvGrpSpPr>
          <p:cNvPr id="33" name="Groupe 39"/>
          <p:cNvGrpSpPr/>
          <p:nvPr/>
        </p:nvGrpSpPr>
        <p:grpSpPr>
          <a:xfrm>
            <a:off x="6275198" y="2705014"/>
            <a:ext cx="595082" cy="732836"/>
            <a:chOff x="6275198" y="2705014"/>
            <a:chExt cx="595082" cy="732836"/>
          </a:xfrm>
        </p:grpSpPr>
        <p:sp>
          <p:nvSpPr>
            <p:cNvPr id="34" name="Triangle isocèle 8"/>
            <p:cNvSpPr/>
            <p:nvPr/>
          </p:nvSpPr>
          <p:spPr>
            <a:xfrm>
              <a:off x="6297582" y="3094384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Ellipse 11"/>
            <p:cNvSpPr/>
            <p:nvPr/>
          </p:nvSpPr>
          <p:spPr>
            <a:xfrm>
              <a:off x="6275198" y="2705014"/>
              <a:ext cx="595082" cy="33491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6" name="Rectangle 4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236" y="2403838"/>
            <a:ext cx="2585575" cy="32928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4" name="Espace réservé du numéro de diapositive 22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C52DF-DFA5-4963-BC07-A358A33C6229}" type="slidenum">
              <a:t>18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5" name="Groupe 37"/>
          <p:cNvGrpSpPr/>
          <p:nvPr/>
        </p:nvGrpSpPr>
        <p:grpSpPr>
          <a:xfrm>
            <a:off x="120947" y="888458"/>
            <a:ext cx="7925744" cy="5072030"/>
            <a:chOff x="120947" y="888458"/>
            <a:chExt cx="7925744" cy="5072030"/>
          </a:xfrm>
        </p:grpSpPr>
        <p:pic>
          <p:nvPicPr>
            <p:cNvPr id="6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1558" y="888458"/>
              <a:ext cx="2074837" cy="640107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947" y="1919508"/>
              <a:ext cx="7925744" cy="404098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Image 4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2119" y="1005940"/>
              <a:ext cx="1215411" cy="405134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sp>
        <p:nvSpPr>
          <p:cNvPr id="9" name="ZoneTexte 2"/>
          <p:cNvSpPr txBox="1"/>
          <p:nvPr/>
        </p:nvSpPr>
        <p:spPr>
          <a:xfrm>
            <a:off x="2627967" y="-39785"/>
            <a:ext cx="599522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L’étape6.2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Créer une 2</a:t>
            </a:r>
            <a:r>
              <a:rPr lang="fr-FR" sz="4400" b="1" i="0" u="sng" strike="noStrike" kern="1200" cap="none" spc="0" baseline="30000">
                <a:solidFill>
                  <a:srgbClr val="000000"/>
                </a:solidFill>
                <a:uFillTx/>
                <a:latin typeface="French Script MT" pitchFamily="66"/>
              </a:rPr>
              <a:t>ème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 page</a:t>
            </a:r>
          </a:p>
        </p:txBody>
      </p:sp>
      <p:sp>
        <p:nvSpPr>
          <p:cNvPr id="10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grpSp>
        <p:nvGrpSpPr>
          <p:cNvPr id="11" name="Groupe 43"/>
          <p:cNvGrpSpPr/>
          <p:nvPr/>
        </p:nvGrpSpPr>
        <p:grpSpPr>
          <a:xfrm>
            <a:off x="1295576" y="1704505"/>
            <a:ext cx="9894246" cy="1280059"/>
            <a:chOff x="1295576" y="1704505"/>
            <a:chExt cx="9894246" cy="1280059"/>
          </a:xfrm>
        </p:grpSpPr>
        <p:sp>
          <p:nvSpPr>
            <p:cNvPr id="12" name="Rectangle à coins arrondis 16"/>
            <p:cNvSpPr/>
            <p:nvPr/>
          </p:nvSpPr>
          <p:spPr>
            <a:xfrm>
              <a:off x="8377540" y="2405914"/>
              <a:ext cx="2812282" cy="26266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Triangle isocèle 24"/>
            <p:cNvSpPr/>
            <p:nvPr/>
          </p:nvSpPr>
          <p:spPr>
            <a:xfrm rot="10799991">
              <a:off x="9589166" y="2162044"/>
              <a:ext cx="321091" cy="1900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ZoneTexte 25"/>
            <p:cNvSpPr txBox="1"/>
            <p:nvPr/>
          </p:nvSpPr>
          <p:spPr>
            <a:xfrm>
              <a:off x="9298222" y="1704505"/>
              <a:ext cx="903006" cy="369335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titre </a:t>
              </a:r>
            </a:p>
          </p:txBody>
        </p:sp>
        <p:sp>
          <p:nvSpPr>
            <p:cNvPr id="15" name="Rectangle à coins arrondis 5"/>
            <p:cNvSpPr/>
            <p:nvPr/>
          </p:nvSpPr>
          <p:spPr>
            <a:xfrm>
              <a:off x="1295576" y="2793729"/>
              <a:ext cx="4842561" cy="1908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Triangle isocèle 6"/>
            <p:cNvSpPr/>
            <p:nvPr/>
          </p:nvSpPr>
          <p:spPr>
            <a:xfrm rot="10799991">
              <a:off x="3449811" y="2547755"/>
              <a:ext cx="324557" cy="189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ZoneTexte 7"/>
            <p:cNvSpPr txBox="1"/>
            <p:nvPr/>
          </p:nvSpPr>
          <p:spPr>
            <a:xfrm>
              <a:off x="3170041" y="2106805"/>
              <a:ext cx="904195" cy="369335"/>
            </a:xfrm>
            <a:prstGeom prst="rect">
              <a:avLst/>
            </a:prstGeom>
            <a:solidFill>
              <a:srgbClr val="FF6600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titre </a:t>
              </a:r>
            </a:p>
          </p:txBody>
        </p:sp>
      </p:grpSp>
      <p:grpSp>
        <p:nvGrpSpPr>
          <p:cNvPr id="18" name="Groupe 50"/>
          <p:cNvGrpSpPr/>
          <p:nvPr/>
        </p:nvGrpSpPr>
        <p:grpSpPr>
          <a:xfrm>
            <a:off x="1771531" y="2681331"/>
            <a:ext cx="9384330" cy="3685736"/>
            <a:chOff x="1771531" y="2681331"/>
            <a:chExt cx="9384330" cy="3685736"/>
          </a:xfrm>
        </p:grpSpPr>
        <p:grpSp>
          <p:nvGrpSpPr>
            <p:cNvPr id="19" name="Groupe 51"/>
            <p:cNvGrpSpPr/>
            <p:nvPr/>
          </p:nvGrpSpPr>
          <p:grpSpPr>
            <a:xfrm>
              <a:off x="8343579" y="2681331"/>
              <a:ext cx="2812282" cy="3675257"/>
              <a:chOff x="8343579" y="2681331"/>
              <a:chExt cx="2812282" cy="3675257"/>
            </a:xfrm>
          </p:grpSpPr>
          <p:sp>
            <p:nvSpPr>
              <p:cNvPr id="20" name="Rectangle à coins arrondis 17"/>
              <p:cNvSpPr/>
              <p:nvPr/>
            </p:nvSpPr>
            <p:spPr>
              <a:xfrm>
                <a:off x="8343579" y="2681331"/>
                <a:ext cx="2812282" cy="303606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Triangle isocèle 26"/>
              <p:cNvSpPr/>
              <p:nvPr/>
            </p:nvSpPr>
            <p:spPr>
              <a:xfrm>
                <a:off x="9625678" y="5701988"/>
                <a:ext cx="321091" cy="1900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ZoneTexte 27"/>
              <p:cNvSpPr txBox="1"/>
              <p:nvPr/>
            </p:nvSpPr>
            <p:spPr>
              <a:xfrm>
                <a:off x="9198681" y="5987253"/>
                <a:ext cx="1274582" cy="369335"/>
              </a:xfrm>
              <a:prstGeom prst="rect">
                <a:avLst/>
              </a:prstGeom>
              <a:solidFill>
                <a:srgbClr val="BFBFBF"/>
              </a:solidFill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Le contenu </a:t>
                </a:r>
              </a:p>
            </p:txBody>
          </p:sp>
        </p:grpSp>
        <p:sp>
          <p:nvSpPr>
            <p:cNvPr id="23" name="Rectangle à coins arrondis 8"/>
            <p:cNvSpPr/>
            <p:nvPr/>
          </p:nvSpPr>
          <p:spPr>
            <a:xfrm>
              <a:off x="1771531" y="3179963"/>
              <a:ext cx="3302602" cy="262466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4" name="Triangle isocèle 9"/>
            <p:cNvSpPr/>
            <p:nvPr/>
          </p:nvSpPr>
          <p:spPr>
            <a:xfrm>
              <a:off x="3287533" y="5713280"/>
              <a:ext cx="324557" cy="189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ZoneTexte 10"/>
            <p:cNvSpPr txBox="1"/>
            <p:nvPr/>
          </p:nvSpPr>
          <p:spPr>
            <a:xfrm>
              <a:off x="2855936" y="5997732"/>
              <a:ext cx="1274582" cy="369335"/>
            </a:xfrm>
            <a:prstGeom prst="rect">
              <a:avLst/>
            </a:prstGeom>
            <a:solidFill>
              <a:srgbClr val="BFBFBF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Le contenu </a:t>
              </a:r>
            </a:p>
          </p:txBody>
        </p:sp>
      </p:grpSp>
      <p:grpSp>
        <p:nvGrpSpPr>
          <p:cNvPr id="26" name="Groupe 22"/>
          <p:cNvGrpSpPr/>
          <p:nvPr/>
        </p:nvGrpSpPr>
        <p:grpSpPr>
          <a:xfrm>
            <a:off x="216328" y="3738094"/>
            <a:ext cx="1344332" cy="1066693"/>
            <a:chOff x="216328" y="3738094"/>
            <a:chExt cx="1344332" cy="1066693"/>
          </a:xfrm>
        </p:grpSpPr>
        <p:pic>
          <p:nvPicPr>
            <p:cNvPr id="27" name="Image 1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798" y="4087998"/>
              <a:ext cx="492751" cy="43978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ZoneTexte 20"/>
            <p:cNvSpPr txBox="1"/>
            <p:nvPr/>
          </p:nvSpPr>
          <p:spPr>
            <a:xfrm>
              <a:off x="218751" y="4527788"/>
              <a:ext cx="1341909" cy="276999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  <a:effectLst>
              <a:outerShdw dist="38096" dir="2700000" algn="tl">
                <a:srgbClr val="000000">
                  <a:alpha val="40000"/>
                </a:srgbClr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insérer une image </a:t>
              </a:r>
            </a:p>
          </p:txBody>
        </p:sp>
        <p:sp>
          <p:nvSpPr>
            <p:cNvPr id="29" name="ZoneTexte 21"/>
            <p:cNvSpPr txBox="1"/>
            <p:nvPr/>
          </p:nvSpPr>
          <p:spPr>
            <a:xfrm>
              <a:off x="216328" y="3738094"/>
              <a:ext cx="131215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Icône utilisée</a:t>
              </a:r>
            </a:p>
          </p:txBody>
        </p:sp>
      </p:grpSp>
      <p:grpSp>
        <p:nvGrpSpPr>
          <p:cNvPr id="30" name="Groupe 64"/>
          <p:cNvGrpSpPr/>
          <p:nvPr/>
        </p:nvGrpSpPr>
        <p:grpSpPr>
          <a:xfrm>
            <a:off x="6275198" y="2705014"/>
            <a:ext cx="595082" cy="732836"/>
            <a:chOff x="6275198" y="2705014"/>
            <a:chExt cx="595082" cy="732836"/>
          </a:xfrm>
        </p:grpSpPr>
        <p:sp>
          <p:nvSpPr>
            <p:cNvPr id="31" name="Triangle isocèle 8"/>
            <p:cNvSpPr/>
            <p:nvPr/>
          </p:nvSpPr>
          <p:spPr>
            <a:xfrm>
              <a:off x="6297582" y="3094384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Ellipse 11"/>
            <p:cNvSpPr/>
            <p:nvPr/>
          </p:nvSpPr>
          <p:spPr>
            <a:xfrm>
              <a:off x="6275198" y="2705014"/>
              <a:ext cx="595082" cy="33491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3" name="Rectangle 67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1775207" y="-74285"/>
            <a:ext cx="778200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L’étape6.3 :</a:t>
            </a:r>
            <a:r>
              <a:rPr lang="fr-FR" sz="44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les pages dans le blog</a:t>
            </a:r>
          </a:p>
        </p:txBody>
      </p:sp>
      <p:grpSp>
        <p:nvGrpSpPr>
          <p:cNvPr id="3" name="Groupe 29"/>
          <p:cNvGrpSpPr/>
          <p:nvPr/>
        </p:nvGrpSpPr>
        <p:grpSpPr>
          <a:xfrm>
            <a:off x="5149837" y="3017190"/>
            <a:ext cx="5058277" cy="3767273"/>
            <a:chOff x="5149837" y="3017190"/>
            <a:chExt cx="5058277" cy="3767273"/>
          </a:xfrm>
        </p:grpSpPr>
        <p:sp>
          <p:nvSpPr>
            <p:cNvPr id="4" name="Triangle isocèle 6"/>
            <p:cNvSpPr/>
            <p:nvPr/>
          </p:nvSpPr>
          <p:spPr>
            <a:xfrm rot="5400013">
              <a:off x="5039057" y="4461210"/>
              <a:ext cx="910879" cy="689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5" name="Image 8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4642" y="3017190"/>
              <a:ext cx="4133472" cy="376727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grpSp>
        <p:nvGrpSpPr>
          <p:cNvPr id="6" name="Groupe 28"/>
          <p:cNvGrpSpPr/>
          <p:nvPr/>
        </p:nvGrpSpPr>
        <p:grpSpPr>
          <a:xfrm>
            <a:off x="5562615" y="4761061"/>
            <a:ext cx="2469648" cy="810761"/>
            <a:chOff x="5562615" y="4761061"/>
            <a:chExt cx="2469648" cy="810761"/>
          </a:xfrm>
        </p:grpSpPr>
        <p:sp>
          <p:nvSpPr>
            <p:cNvPr id="7" name="Rectangle 10"/>
            <p:cNvSpPr/>
            <p:nvPr/>
          </p:nvSpPr>
          <p:spPr>
            <a:xfrm>
              <a:off x="6252612" y="4761061"/>
              <a:ext cx="1089663" cy="44313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ZoneTexte 11"/>
            <p:cNvSpPr txBox="1"/>
            <p:nvPr/>
          </p:nvSpPr>
          <p:spPr>
            <a:xfrm>
              <a:off x="5562615" y="5202487"/>
              <a:ext cx="246964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Sélectionnez les 2 pages</a:t>
              </a:r>
            </a:p>
          </p:txBody>
        </p:sp>
      </p:grpSp>
      <p:grpSp>
        <p:nvGrpSpPr>
          <p:cNvPr id="9" name="Groupe 27"/>
          <p:cNvGrpSpPr/>
          <p:nvPr/>
        </p:nvGrpSpPr>
        <p:grpSpPr>
          <a:xfrm>
            <a:off x="7797701" y="4350422"/>
            <a:ext cx="2784348" cy="999667"/>
            <a:chOff x="7797701" y="4350422"/>
            <a:chExt cx="2784348" cy="999667"/>
          </a:xfrm>
        </p:grpSpPr>
        <p:sp>
          <p:nvSpPr>
            <p:cNvPr id="10" name="Rectangle 9"/>
            <p:cNvSpPr/>
            <p:nvPr/>
          </p:nvSpPr>
          <p:spPr>
            <a:xfrm>
              <a:off x="8476588" y="4702978"/>
              <a:ext cx="1398931" cy="64711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ZoneTexte 12"/>
            <p:cNvSpPr txBox="1"/>
            <p:nvPr/>
          </p:nvSpPr>
          <p:spPr>
            <a:xfrm>
              <a:off x="7797701" y="4350422"/>
              <a:ext cx="278434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Inverser l’ordre des 2 pages</a:t>
              </a:r>
            </a:p>
          </p:txBody>
        </p:sp>
      </p:grpSp>
      <p:sp>
        <p:nvSpPr>
          <p:cNvPr id="12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3" name="Espace réservé du numéro de diapositive 14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9EA3B2-2673-463B-BD8E-D4C13F836B2E}" type="slidenum">
              <a:t>19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4" name="Groupe 31"/>
          <p:cNvGrpSpPr/>
          <p:nvPr/>
        </p:nvGrpSpPr>
        <p:grpSpPr>
          <a:xfrm>
            <a:off x="4835027" y="1370530"/>
            <a:ext cx="5152653" cy="577919"/>
            <a:chOff x="4835027" y="1370530"/>
            <a:chExt cx="5152653" cy="577919"/>
          </a:xfrm>
        </p:grpSpPr>
        <p:pic>
          <p:nvPicPr>
            <p:cNvPr id="1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9315" y="1370530"/>
              <a:ext cx="3598365" cy="577919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16" name="Image 1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027" y="1450814"/>
              <a:ext cx="1669383" cy="417350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grpSp>
        <p:nvGrpSpPr>
          <p:cNvPr id="17" name="Groupe 32"/>
          <p:cNvGrpSpPr/>
          <p:nvPr/>
        </p:nvGrpSpPr>
        <p:grpSpPr>
          <a:xfrm>
            <a:off x="658550" y="1270129"/>
            <a:ext cx="9897420" cy="5514334"/>
            <a:chOff x="658550" y="1270129"/>
            <a:chExt cx="9897420" cy="5514334"/>
          </a:xfrm>
        </p:grpSpPr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550" y="3017190"/>
              <a:ext cx="4150671" cy="376727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grpSp>
          <p:nvGrpSpPr>
            <p:cNvPr id="19" name="Groupe 30"/>
            <p:cNvGrpSpPr/>
            <p:nvPr/>
          </p:nvGrpSpPr>
          <p:grpSpPr>
            <a:xfrm>
              <a:off x="6936766" y="1270129"/>
              <a:ext cx="3619204" cy="1519274"/>
              <a:chOff x="6936766" y="1270129"/>
              <a:chExt cx="3619204" cy="1519274"/>
            </a:xfrm>
          </p:grpSpPr>
          <p:sp>
            <p:nvSpPr>
              <p:cNvPr id="20" name="Flèche courbée vers le haut 16"/>
              <p:cNvSpPr/>
              <p:nvPr/>
            </p:nvSpPr>
            <p:spPr>
              <a:xfrm>
                <a:off x="6936766" y="1868164"/>
                <a:ext cx="2321167" cy="9212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+- 0 0 5400000"/>
                  <a:gd name="f9" fmla="val 25000"/>
                  <a:gd name="f10" fmla="val 50000"/>
                  <a:gd name="f11" fmla="+- 0 0 -360"/>
                  <a:gd name="f12" fmla="+- 0 0 -180"/>
                  <a:gd name="f13" fmla="+- 0 0 -90"/>
                  <a:gd name="f14" fmla="abs f3"/>
                  <a:gd name="f15" fmla="abs f4"/>
                  <a:gd name="f16" fmla="abs f5"/>
                  <a:gd name="f17" fmla="*/ f11 f0 1"/>
                  <a:gd name="f18" fmla="*/ f12 f0 1"/>
                  <a:gd name="f19" fmla="*/ f13 f0 1"/>
                  <a:gd name="f20" fmla="?: f14 f3 1"/>
                  <a:gd name="f21" fmla="?: f15 f4 1"/>
                  <a:gd name="f22" fmla="?: f16 f5 1"/>
                  <a:gd name="f23" fmla="*/ f17 1 f2"/>
                  <a:gd name="f24" fmla="*/ f18 1 f2"/>
                  <a:gd name="f25" fmla="*/ f19 1 f2"/>
                  <a:gd name="f26" fmla="*/ f20 1 21600"/>
                  <a:gd name="f27" fmla="*/ f21 1 21600"/>
                  <a:gd name="f28" fmla="*/ 21600 f20 1"/>
                  <a:gd name="f29" fmla="*/ 21600 f21 1"/>
                  <a:gd name="f30" fmla="+- f23 0 f1"/>
                  <a:gd name="f31" fmla="+- f24 0 f1"/>
                  <a:gd name="f32" fmla="+- f25 0 f1"/>
                  <a:gd name="f33" fmla="min f27 f26"/>
                  <a:gd name="f34" fmla="*/ f28 1 f22"/>
                  <a:gd name="f35" fmla="*/ f29 1 f22"/>
                  <a:gd name="f36" fmla="val f34"/>
                  <a:gd name="f37" fmla="val f35"/>
                  <a:gd name="f38" fmla="*/ f6 f33 1"/>
                  <a:gd name="f39" fmla="+- f37 0 f6"/>
                  <a:gd name="f40" fmla="+- f36 0 f6"/>
                  <a:gd name="f41" fmla="*/ f36 f33 1"/>
                  <a:gd name="f42" fmla="*/ f37 f33 1"/>
                  <a:gd name="f43" fmla="*/ f40 1 2"/>
                  <a:gd name="f44" fmla="min f40 f39"/>
                  <a:gd name="f45" fmla="*/ f39 f39 1"/>
                  <a:gd name="f46" fmla="*/ f39 f33 1"/>
                  <a:gd name="f47" fmla="*/ f44 f9 1"/>
                  <a:gd name="f48" fmla="*/ f44 f10 1"/>
                  <a:gd name="f49" fmla="*/ f47 1 100000"/>
                  <a:gd name="f50" fmla="*/ f48 1 100000"/>
                  <a:gd name="f51" fmla="+- f49 f50 0"/>
                  <a:gd name="f52" fmla="*/ f49 f49 1"/>
                  <a:gd name="f53" fmla="+- f50 0 f49"/>
                  <a:gd name="f54" fmla="*/ f50 1 2"/>
                  <a:gd name="f55" fmla="+- f6 f49 0"/>
                  <a:gd name="f56" fmla="+- 0 0 f49"/>
                  <a:gd name="f57" fmla="*/ f49 1 2"/>
                  <a:gd name="f58" fmla="*/ f49 f33 1"/>
                  <a:gd name="f59" fmla="*/ f51 1 4"/>
                  <a:gd name="f60" fmla="+- f45 0 f52"/>
                  <a:gd name="f61" fmla="*/ f53 1 2"/>
                  <a:gd name="f62" fmla="+- f36 0 f54"/>
                  <a:gd name="f63" fmla="+- 0 0 f57"/>
                  <a:gd name="f64" fmla="+- 0 0 f56"/>
                  <a:gd name="f65" fmla="*/ f55 f33 1"/>
                  <a:gd name="f66" fmla="*/ f57 f33 1"/>
                  <a:gd name="f67" fmla="+- f43 0 f59"/>
                  <a:gd name="f68" fmla="sqrt f60"/>
                  <a:gd name="f69" fmla="+- 0 0 f63"/>
                  <a:gd name="f70" fmla="*/ f62 f33 1"/>
                  <a:gd name="f71" fmla="*/ f67 2 1"/>
                  <a:gd name="f72" fmla="+- f67 f49 0"/>
                  <a:gd name="f73" fmla="*/ f68 f67 1"/>
                  <a:gd name="f74" fmla="*/ f67 f33 1"/>
                  <a:gd name="f75" fmla="*/ f71 f71 1"/>
                  <a:gd name="f76" fmla="*/ f73 1 f39"/>
                  <a:gd name="f77" fmla="+- f67 f72 0"/>
                  <a:gd name="f78" fmla="+- f75 0 f52"/>
                  <a:gd name="f79" fmla="+- f67 f76 0"/>
                  <a:gd name="f80" fmla="+- f72 f76 0"/>
                  <a:gd name="f81" fmla="+- 0 0 f76"/>
                  <a:gd name="f82" fmla="*/ f77 1 2"/>
                  <a:gd name="f83" fmla="sqrt f78"/>
                  <a:gd name="f84" fmla="+- f79 0 f61"/>
                  <a:gd name="f85" fmla="+- f80 f61 0"/>
                  <a:gd name="f86" fmla="+- 0 0 f81"/>
                  <a:gd name="f87" fmla="*/ f80 f33 1"/>
                  <a:gd name="f88" fmla="*/ f82 f33 1"/>
                  <a:gd name="f89" fmla="*/ f83 f39 1"/>
                  <a:gd name="f90" fmla="at2 f64 f86"/>
                  <a:gd name="f91" fmla="*/ f85 f33 1"/>
                  <a:gd name="f92" fmla="*/ f84 f33 1"/>
                  <a:gd name="f93" fmla="+- f90 f1 0"/>
                  <a:gd name="f94" fmla="*/ f89 1 f71"/>
                  <a:gd name="f95" fmla="*/ f93 f7 1"/>
                  <a:gd name="f96" fmla="+- f6 f94 0"/>
                  <a:gd name="f97" fmla="+- 0 0 f94"/>
                  <a:gd name="f98" fmla="*/ f95 1 f0"/>
                  <a:gd name="f99" fmla="+- 0 0 f97"/>
                  <a:gd name="f100" fmla="*/ f96 f33 1"/>
                  <a:gd name="f101" fmla="+- 0 0 f98"/>
                  <a:gd name="f102" fmla="at2 f99 f69"/>
                  <a:gd name="f103" fmla="val f101"/>
                  <a:gd name="f104" fmla="+- f102 f1 0"/>
                  <a:gd name="f105" fmla="+- 0 0 f103"/>
                  <a:gd name="f106" fmla="*/ f104 f7 1"/>
                  <a:gd name="f107" fmla="*/ f105 f0 1"/>
                  <a:gd name="f108" fmla="*/ f106 1 f0"/>
                  <a:gd name="f109" fmla="*/ f107 1 f7"/>
                  <a:gd name="f110" fmla="+- 0 0 f108"/>
                  <a:gd name="f111" fmla="+- f109 0 f1"/>
                  <a:gd name="f112" fmla="val f110"/>
                  <a:gd name="f113" fmla="+- 0 0 f112"/>
                  <a:gd name="f114" fmla="+- f1 0 f111"/>
                  <a:gd name="f115" fmla="*/ f113 f0 1"/>
                  <a:gd name="f116" fmla="*/ f115 1 f7"/>
                  <a:gd name="f117" fmla="+- f116 0 f1"/>
                  <a:gd name="f118" fmla="+- f117 0 f111"/>
                  <a:gd name="f119" fmla="+- f111 f117 0"/>
                  <a:gd name="f120" fmla="+- f1 0 f11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70" y="f38"/>
                  </a:cxn>
                  <a:cxn ang="f30">
                    <a:pos x="f92" y="f65"/>
                  </a:cxn>
                  <a:cxn ang="f30">
                    <a:pos x="f66" y="f38"/>
                  </a:cxn>
                  <a:cxn ang="f31">
                    <a:pos x="f88" y="f42"/>
                  </a:cxn>
                  <a:cxn ang="f32">
                    <a:pos x="f91" y="f65"/>
                  </a:cxn>
                </a:cxnLst>
                <a:rect l="f38" t="f38" r="f41" b="f42"/>
                <a:pathLst>
                  <a:path stroke="0">
                    <a:moveTo>
                      <a:pt x="f70" y="f38"/>
                    </a:moveTo>
                    <a:lnTo>
                      <a:pt x="f91" y="f65"/>
                    </a:lnTo>
                    <a:lnTo>
                      <a:pt x="f87" y="f65"/>
                    </a:lnTo>
                    <a:arcTo wR="f74" hR="f46" stAng="f114" swAng="f119"/>
                    <a:arcTo wR="f74" hR="f46" stAng="f120" swAng="f118"/>
                    <a:lnTo>
                      <a:pt x="f92" y="f65"/>
                    </a:lnTo>
                    <a:close/>
                  </a:path>
                  <a:path stroke="0">
                    <a:moveTo>
                      <a:pt x="f74" y="f42"/>
                    </a:moveTo>
                    <a:arcTo wR="f74" hR="f46" stAng="f1" swAng="f1"/>
                    <a:lnTo>
                      <a:pt x="f58" y="f38"/>
                    </a:lnTo>
                    <a:arcTo wR="f74" hR="f46" stAng="f0" swAng="f8"/>
                    <a:close/>
                  </a:path>
                  <a:path fill="none">
                    <a:moveTo>
                      <a:pt x="f88" y="f100"/>
                    </a:moveTo>
                    <a:arcTo wR="f74" hR="f46" stAng="f120" swAng="f118"/>
                    <a:lnTo>
                      <a:pt x="f92" y="f65"/>
                    </a:lnTo>
                    <a:lnTo>
                      <a:pt x="f70" y="f38"/>
                    </a:lnTo>
                    <a:lnTo>
                      <a:pt x="f91" y="f65"/>
                    </a:lnTo>
                    <a:lnTo>
                      <a:pt x="f87" y="f65"/>
                    </a:lnTo>
                    <a:arcTo wR="f74" hR="f46" stAng="f114" swAng="f111"/>
                    <a:lnTo>
                      <a:pt x="f74" y="f42"/>
                    </a:lnTo>
                    <a:arcTo wR="f74" hR="f46" stAng="f1" swAng="f1"/>
                    <a:lnTo>
                      <a:pt x="f58" y="f38"/>
                    </a:lnTo>
                    <a:arcTo wR="f74" hR="f46" stAng="f0" swAng="f8"/>
                  </a:path>
                </a:pathLst>
              </a:custGeom>
              <a:solidFill>
                <a:srgbClr val="000000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entury Schoolbook"/>
                </a:endParaRPr>
              </a:p>
            </p:txBody>
          </p:sp>
          <p:pic>
            <p:nvPicPr>
              <p:cNvPr id="21" name="Image 1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18460" y="1270129"/>
                <a:ext cx="2137510" cy="601940"/>
              </a:xfrm>
              <a:prstGeom prst="rect">
                <a:avLst/>
              </a:prstGeom>
              <a:noFill/>
              <a:ln w="57150" cap="flat">
                <a:solidFill>
                  <a:srgbClr val="FF6600"/>
                </a:solidFill>
                <a:prstDash val="solid"/>
                <a:miter/>
              </a:ln>
            </p:spPr>
          </p:pic>
        </p:grpSp>
      </p:grpSp>
      <p:grpSp>
        <p:nvGrpSpPr>
          <p:cNvPr id="22" name="Groupe 36"/>
          <p:cNvGrpSpPr/>
          <p:nvPr/>
        </p:nvGrpSpPr>
        <p:grpSpPr>
          <a:xfrm>
            <a:off x="245926" y="660900"/>
            <a:ext cx="10303195" cy="2153155"/>
            <a:chOff x="245926" y="660900"/>
            <a:chExt cx="10303195" cy="2153155"/>
          </a:xfrm>
        </p:grpSpPr>
        <p:sp>
          <p:nvSpPr>
            <p:cNvPr id="23" name="ZoneTexte 51"/>
            <p:cNvSpPr txBox="1"/>
            <p:nvPr/>
          </p:nvSpPr>
          <p:spPr>
            <a:xfrm>
              <a:off x="783302" y="660900"/>
              <a:ext cx="9765819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French Script MT" pitchFamily="66"/>
                </a:rPr>
                <a:t>En créant </a:t>
              </a:r>
              <a:r>
                <a:rPr lang="fr-FR" sz="3200" b="0" i="0" u="none" strike="noStrike" kern="0" cap="none" spc="0" baseline="0">
                  <a:solidFill>
                    <a:srgbClr val="000000"/>
                  </a:solidFill>
                  <a:uFillTx/>
                  <a:latin typeface="French Script MT" pitchFamily="66"/>
                </a:rPr>
                <a:t>des onglets (1onglet par page) au dessus de la zone réservée aux articles</a:t>
              </a: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endParaRPr>
            </a:p>
          </p:txBody>
        </p:sp>
        <p:pic>
          <p:nvPicPr>
            <p:cNvPr id="24" name="Image 2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283" y="1203386"/>
              <a:ext cx="2193846" cy="1610669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grpSp>
          <p:nvGrpSpPr>
            <p:cNvPr id="25" name="Groupe 35"/>
            <p:cNvGrpSpPr/>
            <p:nvPr/>
          </p:nvGrpSpPr>
          <p:grpSpPr>
            <a:xfrm>
              <a:off x="245926" y="1659509"/>
              <a:ext cx="3737255" cy="535244"/>
              <a:chOff x="245926" y="1659509"/>
              <a:chExt cx="3737255" cy="535244"/>
            </a:xfrm>
          </p:grpSpPr>
          <p:pic>
            <p:nvPicPr>
              <p:cNvPr id="26" name="Image 24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0503" y="1718395"/>
                <a:ext cx="2352678" cy="37147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7" name="Rectangle à coins arrondis 26"/>
              <p:cNvSpPr/>
              <p:nvPr/>
            </p:nvSpPr>
            <p:spPr>
              <a:xfrm>
                <a:off x="1717947" y="1718395"/>
                <a:ext cx="2265233" cy="37147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Triangle isocèle 33"/>
              <p:cNvSpPr/>
              <p:nvPr/>
            </p:nvSpPr>
            <p:spPr>
              <a:xfrm rot="5400013">
                <a:off x="181438" y="1723997"/>
                <a:ext cx="535244" cy="4062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Schoolbook"/>
                </a:endParaRPr>
              </a:p>
            </p:txBody>
          </p:sp>
          <p:sp>
            <p:nvSpPr>
              <p:cNvPr id="29" name="Rectangle à coins arrondis 34"/>
              <p:cNvSpPr/>
              <p:nvPr/>
            </p:nvSpPr>
            <p:spPr>
              <a:xfrm>
                <a:off x="659163" y="1831488"/>
                <a:ext cx="930484" cy="16924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val 45"/>
                  <a:gd name="f9" fmla="val 3600"/>
                  <a:gd name="f10" fmla="abs f3"/>
                  <a:gd name="f11" fmla="abs f4"/>
                  <a:gd name="f12" fmla="abs f5"/>
                  <a:gd name="f13" fmla="*/ f7 1 180"/>
                  <a:gd name="f14" fmla="+- 0 0 f1"/>
                  <a:gd name="f15" fmla="+- f6 f9 0"/>
                  <a:gd name="f16" fmla="?: f10 f3 1"/>
                  <a:gd name="f17" fmla="?: f11 f4 1"/>
                  <a:gd name="f18" fmla="?: f12 f5 1"/>
                  <a:gd name="f19" fmla="*/ f8 f13 1"/>
                  <a:gd name="f20" fmla="+- f6 0 f15"/>
                  <a:gd name="f21" fmla="+- f15 0 f6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0 0 f19"/>
                  <a:gd name="f27" fmla="abs f20"/>
                  <a:gd name="f28" fmla="abs f21"/>
                  <a:gd name="f29" fmla="?: f20 f14 f1"/>
                  <a:gd name="f30" fmla="?: f20 f1 f14"/>
                  <a:gd name="f31" fmla="?: f20 f2 f1"/>
                  <a:gd name="f32" fmla="?: f20 f1 f2"/>
                  <a:gd name="f33" fmla="?: f21 f14 f1"/>
                  <a:gd name="f34" fmla="?: f21 f1 f14"/>
                  <a:gd name="f35" fmla="?: f20 0 f0"/>
                  <a:gd name="f36" fmla="?: f20 f0 0"/>
                  <a:gd name="f37" fmla="min f23 f22"/>
                  <a:gd name="f38" fmla="*/ f24 1 f18"/>
                  <a:gd name="f39" fmla="*/ f25 1 f18"/>
                  <a:gd name="f40" fmla="*/ f26 f0 1"/>
                  <a:gd name="f41" fmla="?: f20 f32 f31"/>
                  <a:gd name="f42" fmla="?: f20 f31 f32"/>
                  <a:gd name="f43" fmla="?: f21 f30 f29"/>
                  <a:gd name="f44" fmla="val f38"/>
                  <a:gd name="f45" fmla="val f39"/>
                  <a:gd name="f46" fmla="*/ f40 1 f7"/>
                  <a:gd name="f47" fmla="?: f21 f42 f41"/>
                  <a:gd name="f48" fmla="*/ f15 f37 1"/>
                  <a:gd name="f49" fmla="*/ f6 f37 1"/>
                  <a:gd name="f50" fmla="*/ f27 f37 1"/>
                  <a:gd name="f51" fmla="*/ f28 f37 1"/>
                  <a:gd name="f52" fmla="+- f45 0 f9"/>
                  <a:gd name="f53" fmla="+- f44 0 f9"/>
                  <a:gd name="f54" fmla="+- f46 0 f1"/>
                  <a:gd name="f55" fmla="*/ f45 f37 1"/>
                  <a:gd name="f56" fmla="*/ f44 f37 1"/>
                  <a:gd name="f57" fmla="+- f45 0 f52"/>
                  <a:gd name="f58" fmla="+- f44 0 f53"/>
                  <a:gd name="f59" fmla="+- f52 0 f45"/>
                  <a:gd name="f60" fmla="+- f53 0 f44"/>
                  <a:gd name="f61" fmla="+- f54 f1 0"/>
                  <a:gd name="f62" fmla="*/ f52 f37 1"/>
                  <a:gd name="f63" fmla="*/ f53 f37 1"/>
                  <a:gd name="f64" fmla="abs f57"/>
                  <a:gd name="f65" fmla="?: f57 0 f0"/>
                  <a:gd name="f66" fmla="?: f57 f0 0"/>
                  <a:gd name="f67" fmla="?: f57 f33 f34"/>
                  <a:gd name="f68" fmla="abs f58"/>
                  <a:gd name="f69" fmla="abs f59"/>
                  <a:gd name="f70" fmla="?: f58 f14 f1"/>
                  <a:gd name="f71" fmla="?: f58 f1 f14"/>
                  <a:gd name="f72" fmla="?: f58 f2 f1"/>
                  <a:gd name="f73" fmla="?: f58 f1 f2"/>
                  <a:gd name="f74" fmla="abs f60"/>
                  <a:gd name="f75" fmla="?: f60 f14 f1"/>
                  <a:gd name="f76" fmla="?: f60 f1 f14"/>
                  <a:gd name="f77" fmla="?: f60 f36 f35"/>
                  <a:gd name="f78" fmla="?: f60 f35 f36"/>
                  <a:gd name="f79" fmla="*/ f61 f7 1"/>
                  <a:gd name="f80" fmla="?: f21 f66 f65"/>
                  <a:gd name="f81" fmla="?: f21 f65 f66"/>
                  <a:gd name="f82" fmla="?: f58 f73 f72"/>
                  <a:gd name="f83" fmla="?: f58 f72 f73"/>
                  <a:gd name="f84" fmla="?: f59 f71 f70"/>
                  <a:gd name="f85" fmla="?: f20 f77 f78"/>
                  <a:gd name="f86" fmla="?: f20 f75 f76"/>
                  <a:gd name="f87" fmla="*/ f79 1 f0"/>
                  <a:gd name="f88" fmla="*/ f64 f37 1"/>
                  <a:gd name="f89" fmla="*/ f68 f37 1"/>
                  <a:gd name="f90" fmla="*/ f69 f37 1"/>
                  <a:gd name="f91" fmla="*/ f74 f37 1"/>
                  <a:gd name="f92" fmla="?: f57 f80 f81"/>
                  <a:gd name="f93" fmla="?: f59 f83 f82"/>
                  <a:gd name="f94" fmla="+- 0 0 f87"/>
                  <a:gd name="f95" fmla="+- 0 0 f94"/>
                  <a:gd name="f96" fmla="*/ f95 f0 1"/>
                  <a:gd name="f97" fmla="*/ f96 1 f7"/>
                  <a:gd name="f98" fmla="+- f97 0 f1"/>
                  <a:gd name="f99" fmla="cos 1 f98"/>
                  <a:gd name="f100" fmla="+- 0 0 f99"/>
                  <a:gd name="f101" fmla="+- 0 0 f100"/>
                  <a:gd name="f102" fmla="val f101"/>
                  <a:gd name="f103" fmla="+- 0 0 f102"/>
                  <a:gd name="f104" fmla="*/ f9 f103 1"/>
                  <a:gd name="f105" fmla="*/ f104 3163 1"/>
                  <a:gd name="f106" fmla="*/ f105 1 7636"/>
                  <a:gd name="f107" fmla="+- f6 f106 0"/>
                  <a:gd name="f108" fmla="+- f44 0 f106"/>
                  <a:gd name="f109" fmla="+- f45 0 f106"/>
                  <a:gd name="f110" fmla="*/ f107 f37 1"/>
                  <a:gd name="f111" fmla="*/ f108 f37 1"/>
                  <a:gd name="f112" fmla="*/ f10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0" t="f110" r="f111" b="f112"/>
                <a:pathLst>
                  <a:path>
                    <a:moveTo>
                      <a:pt x="f48" y="f49"/>
                    </a:moveTo>
                    <a:arcTo wR="f50" hR="f51" stAng="f47" swAng="f43"/>
                    <a:lnTo>
                      <a:pt x="f49" y="f62"/>
                    </a:lnTo>
                    <a:arcTo wR="f51" hR="f88" stAng="f92" swAng="f67"/>
                    <a:lnTo>
                      <a:pt x="f63" y="f55"/>
                    </a:lnTo>
                    <a:arcTo wR="f89" hR="f90" stAng="f93" swAng="f84"/>
                    <a:lnTo>
                      <a:pt x="f56" y="f48"/>
                    </a:lnTo>
                    <a:arcTo wR="f91" hR="f50" stAng="f85" swAng="f86"/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30" name="Groupe 40"/>
          <p:cNvGrpSpPr/>
          <p:nvPr/>
        </p:nvGrpSpPr>
        <p:grpSpPr>
          <a:xfrm>
            <a:off x="6283025" y="6000467"/>
            <a:ext cx="672943" cy="732332"/>
            <a:chOff x="6283025" y="6000467"/>
            <a:chExt cx="672943" cy="732332"/>
          </a:xfrm>
        </p:grpSpPr>
        <p:sp>
          <p:nvSpPr>
            <p:cNvPr id="31" name="Triangle isocèle 8"/>
            <p:cNvSpPr/>
            <p:nvPr/>
          </p:nvSpPr>
          <p:spPr>
            <a:xfrm rot="10799991">
              <a:off x="6344345" y="6000467"/>
              <a:ext cx="550304" cy="3434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Ellipse 11"/>
            <p:cNvSpPr/>
            <p:nvPr/>
          </p:nvSpPr>
          <p:spPr>
            <a:xfrm>
              <a:off x="6283025" y="6406304"/>
              <a:ext cx="672943" cy="3264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3" name="Rectangle 43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749186"/>
            <a:ext cx="1129284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ZoneTexte 1"/>
          <p:cNvSpPr txBox="1"/>
          <p:nvPr/>
        </p:nvSpPr>
        <p:spPr>
          <a:xfrm>
            <a:off x="71323" y="-20253"/>
            <a:ext cx="11149014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L’objectif de cet atelier :</a:t>
            </a:r>
            <a:r>
              <a:rPr lang="fr-FR" sz="4400" b="1" i="0" u="none" strike="noStrike" kern="1200" cap="none" spc="0" baseline="0">
                <a:solidFill>
                  <a:srgbClr val="FF6600"/>
                </a:solidFill>
                <a:uFillTx/>
                <a:latin typeface="Calibri Light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Créer un blog sur le FC Nantes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52" y="1022600"/>
            <a:ext cx="9713104" cy="48707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space réservé du pied de page 4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6" name="Espace réservé du numéro de diapositive 5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8116E6-B154-4CEF-B4CC-EF75C97B1CC0}" type="slidenum">
              <a:t>2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378634" y="2011680"/>
            <a:ext cx="8356209" cy="2217394"/>
            <a:chOff x="1378634" y="2011680"/>
            <a:chExt cx="8356209" cy="221739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378634" y="2011680"/>
              <a:ext cx="8356209" cy="2217394"/>
            </a:xfrm>
            <a:prstGeom prst="round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132128" y="2069041"/>
              <a:ext cx="613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C000"/>
                  </a:solidFill>
                  <a:latin typeface="French Script MT" panose="03020402040607040605" pitchFamily="66" charset="0"/>
                </a:rPr>
                <a:t>Entête contenant le logo et une description du FC Nantes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473793" y="4229075"/>
            <a:ext cx="7182815" cy="2539678"/>
            <a:chOff x="3473793" y="4229075"/>
            <a:chExt cx="7182815" cy="2539678"/>
          </a:xfrm>
        </p:grpSpPr>
        <p:grpSp>
          <p:nvGrpSpPr>
            <p:cNvPr id="10" name="Groupe 23"/>
            <p:cNvGrpSpPr/>
            <p:nvPr/>
          </p:nvGrpSpPr>
          <p:grpSpPr>
            <a:xfrm>
              <a:off x="4560097" y="4229075"/>
              <a:ext cx="6096511" cy="2539678"/>
              <a:chOff x="4560097" y="4229075"/>
              <a:chExt cx="6096511" cy="2539678"/>
            </a:xfrm>
          </p:grpSpPr>
          <p:sp>
            <p:nvSpPr>
              <p:cNvPr id="11" name="Triangle isocèle 18"/>
              <p:cNvSpPr/>
              <p:nvPr/>
            </p:nvSpPr>
            <p:spPr>
              <a:xfrm rot="16200000">
                <a:off x="4468657" y="4320515"/>
                <a:ext cx="562703" cy="379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6600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Schoolbook"/>
                </a:endParaRPr>
              </a:p>
            </p:txBody>
          </p:sp>
          <p:sp>
            <p:nvSpPr>
              <p:cNvPr id="12" name="ZoneTexte 19"/>
              <p:cNvSpPr txBox="1"/>
              <p:nvPr/>
            </p:nvSpPr>
            <p:spPr>
              <a:xfrm>
                <a:off x="5795887" y="6245534"/>
                <a:ext cx="4860721" cy="5232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800" b="0" i="0" u="none" strike="noStrike" kern="1200" cap="none" spc="0" baseline="0">
                    <a:solidFill>
                      <a:srgbClr val="FF6600"/>
                    </a:solidFill>
                    <a:uFillTx/>
                    <a:latin typeface="French Script MT" pitchFamily="66"/>
                  </a:rPr>
                  <a:t>et 1 page intégrant une galerie de  photos</a:t>
                </a:r>
              </a:p>
            </p:txBody>
          </p:sp>
        </p:grpSp>
        <p:sp>
          <p:nvSpPr>
            <p:cNvPr id="22" name="Rectangle à coins arrondis 21"/>
            <p:cNvSpPr/>
            <p:nvPr/>
          </p:nvSpPr>
          <p:spPr>
            <a:xfrm>
              <a:off x="3473793" y="4346916"/>
              <a:ext cx="1086304" cy="337625"/>
            </a:xfrm>
            <a:prstGeom prst="roundRect">
              <a:avLst/>
            </a:prstGeom>
            <a:noFill/>
            <a:ln>
              <a:solidFill>
                <a:srgbClr val="C0671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125589" y="4229074"/>
            <a:ext cx="5047954" cy="2529941"/>
            <a:chOff x="1125589" y="4229074"/>
            <a:chExt cx="5047954" cy="2529941"/>
          </a:xfrm>
        </p:grpSpPr>
        <p:sp>
          <p:nvSpPr>
            <p:cNvPr id="14" name="Triangle isocèle 17"/>
            <p:cNvSpPr/>
            <p:nvPr/>
          </p:nvSpPr>
          <p:spPr>
            <a:xfrm rot="5400000">
              <a:off x="2228211" y="4320514"/>
              <a:ext cx="562703" cy="3798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B9A489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sp>
          <p:nvSpPr>
            <p:cNvPr id="15" name="ZoneTexte 20"/>
            <p:cNvSpPr txBox="1"/>
            <p:nvPr/>
          </p:nvSpPr>
          <p:spPr>
            <a:xfrm>
              <a:off x="1125589" y="6235796"/>
              <a:ext cx="5047954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0" cap="none" spc="0" baseline="0" dirty="0">
                  <a:solidFill>
                    <a:srgbClr val="B9A489"/>
                  </a:solidFill>
                  <a:uFillTx/>
                  <a:latin typeface="French Script MT" pitchFamily="66"/>
                </a:rPr>
                <a:t>avec</a:t>
              </a:r>
              <a:r>
                <a:rPr lang="fr-FR" sz="2800" b="0" i="0" u="none" strike="noStrike" kern="1200" cap="none" spc="0" baseline="0" dirty="0">
                  <a:solidFill>
                    <a:srgbClr val="B9A489"/>
                  </a:solidFill>
                  <a:uFillTx/>
                  <a:latin typeface="French Script MT" pitchFamily="66"/>
                </a:rPr>
                <a:t> 1 page donnant la composition de l’équipe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2699474" y="4332849"/>
              <a:ext cx="690840" cy="351692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378634" y="4791777"/>
            <a:ext cx="6396198" cy="1677282"/>
            <a:chOff x="1378634" y="4791777"/>
            <a:chExt cx="6396198" cy="1677282"/>
          </a:xfrm>
        </p:grpSpPr>
        <p:grpSp>
          <p:nvGrpSpPr>
            <p:cNvPr id="7" name="Groupe 21"/>
            <p:cNvGrpSpPr/>
            <p:nvPr/>
          </p:nvGrpSpPr>
          <p:grpSpPr>
            <a:xfrm>
              <a:off x="3053273" y="5675278"/>
              <a:ext cx="4721559" cy="793781"/>
              <a:chOff x="3053273" y="5675278"/>
              <a:chExt cx="4721559" cy="793781"/>
            </a:xfrm>
          </p:grpSpPr>
          <p:sp>
            <p:nvSpPr>
              <p:cNvPr id="8" name="ZoneTexte 3"/>
              <p:cNvSpPr txBox="1"/>
              <p:nvPr/>
            </p:nvSpPr>
            <p:spPr>
              <a:xfrm>
                <a:off x="3053273" y="5945840"/>
                <a:ext cx="4721559" cy="5232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French Script MT" pitchFamily="66"/>
                  </a:rPr>
                  <a:t>avec des articles sur le FC Nantes</a:t>
                </a:r>
              </a:p>
            </p:txBody>
          </p:sp>
          <p:sp>
            <p:nvSpPr>
              <p:cNvPr id="9" name="Triangle isocèle 16"/>
              <p:cNvSpPr/>
              <p:nvPr/>
            </p:nvSpPr>
            <p:spPr>
              <a:xfrm>
                <a:off x="5132700" y="5675278"/>
                <a:ext cx="562703" cy="379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6F6F74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Schoolbook"/>
                </a:endParaRP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1378634" y="4791777"/>
              <a:ext cx="6396198" cy="114432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3446190" y="-29571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L’étape6.4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grpSp>
        <p:nvGrpSpPr>
          <p:cNvPr id="3" name="Groupe 12"/>
          <p:cNvGrpSpPr/>
          <p:nvPr/>
        </p:nvGrpSpPr>
        <p:grpSpPr>
          <a:xfrm>
            <a:off x="1211744" y="962204"/>
            <a:ext cx="9144000" cy="5399267"/>
            <a:chOff x="1211744" y="962204"/>
            <a:chExt cx="9144000" cy="5399267"/>
          </a:xfrm>
        </p:grpSpPr>
        <p:pic>
          <p:nvPicPr>
            <p:cNvPr id="4" name="Image 1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1744" y="2519464"/>
              <a:ext cx="9144000" cy="384200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7542" y="962204"/>
              <a:ext cx="1992404" cy="489204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</p:grpSp>
      <p:grpSp>
        <p:nvGrpSpPr>
          <p:cNvPr id="6" name="Groupe 11"/>
          <p:cNvGrpSpPr/>
          <p:nvPr/>
        </p:nvGrpSpPr>
        <p:grpSpPr>
          <a:xfrm>
            <a:off x="3034162" y="1807924"/>
            <a:ext cx="5172504" cy="2457468"/>
            <a:chOff x="3034162" y="1807924"/>
            <a:chExt cx="5172504" cy="2457468"/>
          </a:xfrm>
        </p:grpSpPr>
        <p:sp>
          <p:nvSpPr>
            <p:cNvPr id="7" name="Rectangle à coins arrondis 14"/>
            <p:cNvSpPr/>
            <p:nvPr/>
          </p:nvSpPr>
          <p:spPr>
            <a:xfrm>
              <a:off x="4132813" y="4054376"/>
              <a:ext cx="1383642" cy="21101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lèche vers le bas 9"/>
            <p:cNvSpPr/>
            <p:nvPr/>
          </p:nvSpPr>
          <p:spPr>
            <a:xfrm>
              <a:off x="4437775" y="3060048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ZoneTexte 10"/>
            <p:cNvSpPr txBox="1"/>
            <p:nvPr/>
          </p:nvSpPr>
          <p:spPr>
            <a:xfrm>
              <a:off x="3034162" y="1807924"/>
              <a:ext cx="5172504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Affichage des 3 onglets donnant accès aux 3 pages :</a:t>
              </a:r>
              <a:b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-	La page Accueil avec les articles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-	La page Equipe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-	La page Galerie photos</a:t>
              </a:r>
            </a:p>
          </p:txBody>
        </p:sp>
      </p:grpSp>
      <p:sp>
        <p:nvSpPr>
          <p:cNvPr id="10" name="Espace réservé du numéro de diapositive 8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156164-9E91-4436-8D22-D6D833C7F5B8}" type="slidenum">
              <a:t>20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11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2" name="Rectangle 14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/>
        </p:nvSpPr>
        <p:spPr>
          <a:xfrm>
            <a:off x="1789188" y="-49734"/>
            <a:ext cx="861018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L’étape6.5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la page « Galerie photos »</a:t>
            </a:r>
          </a:p>
        </p:txBody>
      </p:sp>
      <p:sp>
        <p:nvSpPr>
          <p:cNvPr id="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1429C8-C0BB-4A65-B84F-D6B01262DC49}" type="slidenum">
              <a:t>21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34" y="1335371"/>
            <a:ext cx="3847173" cy="50896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e 11"/>
          <p:cNvGrpSpPr/>
          <p:nvPr/>
        </p:nvGrpSpPr>
        <p:grpSpPr>
          <a:xfrm>
            <a:off x="1451573" y="988831"/>
            <a:ext cx="8581296" cy="5563283"/>
            <a:chOff x="1451573" y="988831"/>
            <a:chExt cx="8581296" cy="5563283"/>
          </a:xfrm>
        </p:grpSpPr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573" y="2528754"/>
              <a:ext cx="8581296" cy="402336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ZoneTexte 5"/>
            <p:cNvSpPr txBox="1"/>
            <p:nvPr/>
          </p:nvSpPr>
          <p:spPr>
            <a:xfrm>
              <a:off x="1608493" y="2159419"/>
              <a:ext cx="826745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Affichage de la page « Galerie photos » après sélection de l’onglet « Galerie photos »</a:t>
              </a:r>
            </a:p>
          </p:txBody>
        </p:sp>
        <p:sp>
          <p:nvSpPr>
            <p:cNvPr id="9" name="Triangle isocèle 9"/>
            <p:cNvSpPr/>
            <p:nvPr/>
          </p:nvSpPr>
          <p:spPr>
            <a:xfrm rot="10799991">
              <a:off x="6318065" y="988831"/>
              <a:ext cx="731520" cy="508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"/>
          <p:cNvGrpSpPr/>
          <p:nvPr/>
        </p:nvGrpSpPr>
        <p:grpSpPr>
          <a:xfrm>
            <a:off x="460757" y="1066492"/>
            <a:ext cx="10378421" cy="4076596"/>
            <a:chOff x="460757" y="1066492"/>
            <a:chExt cx="10378421" cy="4076596"/>
          </a:xfrm>
        </p:grpSpPr>
        <p:pic>
          <p:nvPicPr>
            <p:cNvPr id="3" name="Image 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757" y="2757263"/>
              <a:ext cx="10378421" cy="2385825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4" name="Groupe 21"/>
            <p:cNvGrpSpPr/>
            <p:nvPr/>
          </p:nvGrpSpPr>
          <p:grpSpPr>
            <a:xfrm>
              <a:off x="3187516" y="1066492"/>
              <a:ext cx="5542735" cy="695803"/>
              <a:chOff x="3187516" y="1066492"/>
              <a:chExt cx="5542735" cy="695803"/>
            </a:xfrm>
          </p:grpSpPr>
          <p:pic>
            <p:nvPicPr>
              <p:cNvPr id="5" name="Image 1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044" y="1198156"/>
                <a:ext cx="1617207" cy="45575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6" name="Image 2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2507" y="1066492"/>
                <a:ext cx="2500536" cy="695803"/>
              </a:xfrm>
              <a:prstGeom prst="rect">
                <a:avLst/>
              </a:prstGeom>
              <a:noFill/>
              <a:ln w="57150" cap="flat">
                <a:solidFill>
                  <a:srgbClr val="FF6600"/>
                </a:solidFill>
                <a:prstDash val="solid"/>
                <a:miter/>
              </a:ln>
            </p:spPr>
          </p:pic>
          <p:pic>
            <p:nvPicPr>
              <p:cNvPr id="7" name="Image 21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7516" y="1135684"/>
                <a:ext cx="1567711" cy="557409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</p:pic>
        </p:grpSp>
      </p:grpSp>
      <p:sp>
        <p:nvSpPr>
          <p:cNvPr id="8" name="ZoneTexte 1"/>
          <p:cNvSpPr txBox="1"/>
          <p:nvPr/>
        </p:nvSpPr>
        <p:spPr>
          <a:xfrm>
            <a:off x="1069610" y="-16852"/>
            <a:ext cx="916071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L’étape7.1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Personnaliser le modèle – l’arrière-plan</a:t>
            </a:r>
          </a:p>
        </p:txBody>
      </p:sp>
      <p:grpSp>
        <p:nvGrpSpPr>
          <p:cNvPr id="9" name="Groupe 19"/>
          <p:cNvGrpSpPr/>
          <p:nvPr/>
        </p:nvGrpSpPr>
        <p:grpSpPr>
          <a:xfrm>
            <a:off x="3328086" y="3673812"/>
            <a:ext cx="1710769" cy="2486573"/>
            <a:chOff x="3328086" y="3673812"/>
            <a:chExt cx="1710769" cy="2486573"/>
          </a:xfrm>
        </p:grpSpPr>
        <p:grpSp>
          <p:nvGrpSpPr>
            <p:cNvPr id="10" name="Groupe 15"/>
            <p:cNvGrpSpPr/>
            <p:nvPr/>
          </p:nvGrpSpPr>
          <p:grpSpPr>
            <a:xfrm>
              <a:off x="3430801" y="4200543"/>
              <a:ext cx="1552578" cy="1352553"/>
              <a:chOff x="3430801" y="4200543"/>
              <a:chExt cx="1552578" cy="1352553"/>
            </a:xfrm>
          </p:grpSpPr>
          <p:pic>
            <p:nvPicPr>
              <p:cNvPr id="11" name="Image 12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0801" y="4200543"/>
                <a:ext cx="1552578" cy="135255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2" name="Image 14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2813" y="4546479"/>
                <a:ext cx="360557" cy="43815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13" name="Triangle isocèle 16"/>
            <p:cNvSpPr/>
            <p:nvPr/>
          </p:nvSpPr>
          <p:spPr>
            <a:xfrm>
              <a:off x="3971367" y="3673812"/>
              <a:ext cx="471437" cy="4360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Rectangle à coins arrondis 17"/>
            <p:cNvSpPr/>
            <p:nvPr/>
          </p:nvSpPr>
          <p:spPr>
            <a:xfrm>
              <a:off x="3328086" y="5353455"/>
              <a:ext cx="1710769" cy="19554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ZoneTexte 19"/>
            <p:cNvSpPr txBox="1"/>
            <p:nvPr/>
          </p:nvSpPr>
          <p:spPr>
            <a:xfrm>
              <a:off x="3616644" y="5514051"/>
              <a:ext cx="113364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Mosaïque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verticale</a:t>
              </a:r>
            </a:p>
          </p:txBody>
        </p:sp>
      </p:grpSp>
      <p:grpSp>
        <p:nvGrpSpPr>
          <p:cNvPr id="16" name="Groupe 20"/>
          <p:cNvGrpSpPr/>
          <p:nvPr/>
        </p:nvGrpSpPr>
        <p:grpSpPr>
          <a:xfrm>
            <a:off x="5491621" y="4035475"/>
            <a:ext cx="840297" cy="1976219"/>
            <a:chOff x="5491621" y="4035475"/>
            <a:chExt cx="840297" cy="1976219"/>
          </a:xfrm>
        </p:grpSpPr>
        <p:sp>
          <p:nvSpPr>
            <p:cNvPr id="17" name="Triangle isocèle 7"/>
            <p:cNvSpPr/>
            <p:nvPr/>
          </p:nvSpPr>
          <p:spPr>
            <a:xfrm>
              <a:off x="5618960" y="4406722"/>
              <a:ext cx="471437" cy="4360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18" name="Image 1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49877" y="4903259"/>
              <a:ext cx="609603" cy="48577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Rectangle à coins arrondis 18"/>
            <p:cNvSpPr/>
            <p:nvPr/>
          </p:nvSpPr>
          <p:spPr>
            <a:xfrm>
              <a:off x="5653497" y="4035475"/>
              <a:ext cx="436900" cy="31114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ZoneTexte 20"/>
            <p:cNvSpPr txBox="1"/>
            <p:nvPr/>
          </p:nvSpPr>
          <p:spPr>
            <a:xfrm>
              <a:off x="5491621" y="5365360"/>
              <a:ext cx="84029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Thème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jaune</a:t>
              </a:r>
            </a:p>
          </p:txBody>
        </p:sp>
      </p:grpSp>
      <p:sp>
        <p:nvSpPr>
          <p:cNvPr id="21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22" name="Espace réservé du numéro de diapositive 17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08A1EA-1424-4027-8300-E4EDCA0DF81A}" type="slidenum">
              <a:t>22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grpSp>
        <p:nvGrpSpPr>
          <p:cNvPr id="24" name="Groupe 28"/>
          <p:cNvGrpSpPr/>
          <p:nvPr/>
        </p:nvGrpSpPr>
        <p:grpSpPr>
          <a:xfrm>
            <a:off x="9766112" y="1033445"/>
            <a:ext cx="1243154" cy="606266"/>
            <a:chOff x="9766112" y="1033445"/>
            <a:chExt cx="1243154" cy="606266"/>
          </a:xfrm>
        </p:grpSpPr>
        <p:pic>
          <p:nvPicPr>
            <p:cNvPr id="25" name="Image 2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6112" y="1310262"/>
              <a:ext cx="1243154" cy="3294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Triangle isocèle 30"/>
            <p:cNvSpPr/>
            <p:nvPr/>
          </p:nvSpPr>
          <p:spPr>
            <a:xfrm rot="10799991">
              <a:off x="10198467" y="1033445"/>
              <a:ext cx="378451" cy="24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4"/>
          <p:cNvGrpSpPr/>
          <p:nvPr/>
        </p:nvGrpSpPr>
        <p:grpSpPr>
          <a:xfrm>
            <a:off x="949833" y="1136151"/>
            <a:ext cx="8883487" cy="4898888"/>
            <a:chOff x="949833" y="1136151"/>
            <a:chExt cx="8883487" cy="4898888"/>
          </a:xfrm>
        </p:grpSpPr>
        <p:pic>
          <p:nvPicPr>
            <p:cNvPr id="3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833" y="3812343"/>
              <a:ext cx="8883487" cy="22226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4" name="Groupe 14"/>
            <p:cNvGrpSpPr/>
            <p:nvPr/>
          </p:nvGrpSpPr>
          <p:grpSpPr>
            <a:xfrm>
              <a:off x="3762280" y="1136151"/>
              <a:ext cx="5733461" cy="627186"/>
              <a:chOff x="3762280" y="1136151"/>
              <a:chExt cx="5733461" cy="627186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7234" y="1246985"/>
                <a:ext cx="2138507" cy="440759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6" name="Image 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7668" y="1136151"/>
                <a:ext cx="2253950" cy="627186"/>
              </a:xfrm>
              <a:prstGeom prst="rect">
                <a:avLst/>
              </a:prstGeom>
              <a:noFill/>
              <a:ln w="57150" cap="flat">
                <a:solidFill>
                  <a:srgbClr val="FF6600"/>
                </a:solidFill>
                <a:prstDash val="solid"/>
                <a:miter/>
              </a:ln>
            </p:spPr>
          </p:pic>
          <p:pic>
            <p:nvPicPr>
              <p:cNvPr id="7" name="Image 10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280" y="1225652"/>
                <a:ext cx="1413113" cy="502444"/>
              </a:xfrm>
              <a:prstGeom prst="rect">
                <a:avLst/>
              </a:prstGeom>
              <a:noFill/>
              <a:ln w="9528" cap="flat">
                <a:solidFill>
                  <a:srgbClr val="000000"/>
                </a:solidFill>
                <a:prstDash val="solid"/>
                <a:miter/>
              </a:ln>
            </p:spPr>
          </p:pic>
        </p:grpSp>
      </p:grpSp>
      <p:sp>
        <p:nvSpPr>
          <p:cNvPr id="8" name="ZoneTexte 2"/>
          <p:cNvSpPr txBox="1"/>
          <p:nvPr/>
        </p:nvSpPr>
        <p:spPr>
          <a:xfrm>
            <a:off x="914400" y="-83228"/>
            <a:ext cx="1013937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L’étape7.2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Personnaliser le modèle – ajuster les largeurs</a:t>
            </a: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775" y="2224616"/>
            <a:ext cx="3886200" cy="1132841"/>
          </a:xfrm>
          <a:prstGeom prst="rect">
            <a:avLst/>
          </a:prstGeom>
          <a:noFill/>
          <a:ln w="9528" cap="flat">
            <a:solidFill>
              <a:srgbClr val="00B0F0"/>
            </a:solidFill>
            <a:prstDash val="solid"/>
            <a:miter/>
          </a:ln>
        </p:spPr>
      </p:pic>
      <p:sp>
        <p:nvSpPr>
          <p:cNvPr id="10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1" name="Espace réservé du numéro de diapositive 12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AB4A7A-2090-4D7F-83AF-68627E5728FD}" type="slidenum">
              <a:t>23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2" name="Groupe 39"/>
          <p:cNvGrpSpPr/>
          <p:nvPr/>
        </p:nvGrpSpPr>
        <p:grpSpPr>
          <a:xfrm>
            <a:off x="935934" y="826891"/>
            <a:ext cx="2582183" cy="2800661"/>
            <a:chOff x="935934" y="826891"/>
            <a:chExt cx="2582183" cy="2800661"/>
          </a:xfrm>
        </p:grpSpPr>
        <p:grpSp>
          <p:nvGrpSpPr>
            <p:cNvPr id="13" name="Groupe 38"/>
            <p:cNvGrpSpPr/>
            <p:nvPr/>
          </p:nvGrpSpPr>
          <p:grpSpPr>
            <a:xfrm>
              <a:off x="935934" y="826891"/>
              <a:ext cx="2582183" cy="2800661"/>
              <a:chOff x="935934" y="826891"/>
              <a:chExt cx="2582183" cy="2800661"/>
            </a:xfrm>
          </p:grpSpPr>
          <p:grpSp>
            <p:nvGrpSpPr>
              <p:cNvPr id="14" name="Groupe 25"/>
              <p:cNvGrpSpPr/>
              <p:nvPr/>
            </p:nvGrpSpPr>
            <p:grpSpPr>
              <a:xfrm>
                <a:off x="935934" y="826891"/>
                <a:ext cx="2582183" cy="2800661"/>
                <a:chOff x="935934" y="826891"/>
                <a:chExt cx="2582183" cy="2800661"/>
              </a:xfrm>
            </p:grpSpPr>
            <p:pic>
              <p:nvPicPr>
                <p:cNvPr id="15" name="Image 21">
                  <a:extLst>
                    <a:ext uri="{FF2B5EF4-FFF2-40B4-BE49-F238E27FC236}">
                      <a16:creationId xmlns:a16="http://schemas.microsoft.com/office/drawing/2014/main" id="{00000000-0000-0000-0000-000000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5934" y="826891"/>
                  <a:ext cx="2582174" cy="80026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pic>
              <p:nvPicPr>
                <p:cNvPr id="16" name="Image 22">
                  <a:extLst>
                    <a:ext uri="{FF2B5EF4-FFF2-40B4-BE49-F238E27FC236}">
                      <a16:creationId xmlns:a16="http://schemas.microsoft.com/office/drawing/2014/main" id="{00000000-0000-0000-0000-000000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5934" y="1627156"/>
                  <a:ext cx="2582183" cy="200039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</p:grpSp>
          <p:sp>
            <p:nvSpPr>
              <p:cNvPr id="17" name="Double flèche horizontale 28"/>
              <p:cNvSpPr/>
              <p:nvPr/>
            </p:nvSpPr>
            <p:spPr>
              <a:xfrm>
                <a:off x="1127007" y="2234446"/>
                <a:ext cx="1504910" cy="1983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180"/>
                  <a:gd name="f10" fmla="abs f3"/>
                  <a:gd name="f11" fmla="abs f4"/>
                  <a:gd name="f12" fmla="abs f5"/>
                  <a:gd name="f13" fmla="*/ f8 f0 1"/>
                  <a:gd name="f14" fmla="*/ f9 f0 1"/>
                  <a:gd name="f15" fmla="?: f10 f3 1"/>
                  <a:gd name="f16" fmla="?: f11 f4 1"/>
                  <a:gd name="f17" fmla="?: f12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+- f30 0 f6"/>
                  <a:gd name="f33" fmla="+- f29 0 f6"/>
                  <a:gd name="f34" fmla="*/ f29 f26 1"/>
                  <a:gd name="f35" fmla="*/ f30 f26 1"/>
                  <a:gd name="f36" fmla="*/ f32 1 2"/>
                  <a:gd name="f37" fmla="*/ f33 1 2"/>
                  <a:gd name="f38" fmla="min f33 f32"/>
                  <a:gd name="f39" fmla="*/ f32 f7 1"/>
                  <a:gd name="f40" fmla="+- f6 f36 0"/>
                  <a:gd name="f41" fmla="+- f6 f37 0"/>
                  <a:gd name="f42" fmla="*/ f38 f7 1"/>
                  <a:gd name="f43" fmla="*/ f39 1 200000"/>
                  <a:gd name="f44" fmla="*/ f42 1 100000"/>
                  <a:gd name="f45" fmla="+- f40 0 f43"/>
                  <a:gd name="f46" fmla="+- f40 f43 0"/>
                  <a:gd name="f47" fmla="*/ f40 f26 1"/>
                  <a:gd name="f48" fmla="*/ f41 f26 1"/>
                  <a:gd name="f49" fmla="+- f29 0 f44"/>
                  <a:gd name="f50" fmla="*/ f45 f44 1"/>
                  <a:gd name="f51" fmla="*/ f45 f26 1"/>
                  <a:gd name="f52" fmla="*/ f46 f26 1"/>
                  <a:gd name="f53" fmla="*/ f44 f26 1"/>
                  <a:gd name="f54" fmla="*/ f50 1 f36"/>
                  <a:gd name="f55" fmla="*/ f49 f26 1"/>
                  <a:gd name="f56" fmla="+- f44 0 f54"/>
                  <a:gd name="f57" fmla="+- f49 f54 0"/>
                  <a:gd name="f58" fmla="*/ f56 f26 1"/>
                  <a:gd name="f59" fmla="*/ f57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55" y="f31"/>
                  </a:cxn>
                  <a:cxn ang="f24">
                    <a:pos x="f48" y="f51"/>
                  </a:cxn>
                  <a:cxn ang="f24">
                    <a:pos x="f53" y="f31"/>
                  </a:cxn>
                  <a:cxn ang="f25">
                    <a:pos x="f53" y="f35"/>
                  </a:cxn>
                  <a:cxn ang="f25">
                    <a:pos x="f48" y="f52"/>
                  </a:cxn>
                  <a:cxn ang="f25">
                    <a:pos x="f55" y="f35"/>
                  </a:cxn>
                </a:cxnLst>
                <a:rect l="f58" t="f51" r="f59" b="f52"/>
                <a:pathLst>
                  <a:path>
                    <a:moveTo>
                      <a:pt x="f31" y="f47"/>
                    </a:moveTo>
                    <a:lnTo>
                      <a:pt x="f53" y="f31"/>
                    </a:lnTo>
                    <a:lnTo>
                      <a:pt x="f53" y="f51"/>
                    </a:lnTo>
                    <a:lnTo>
                      <a:pt x="f55" y="f51"/>
                    </a:lnTo>
                    <a:lnTo>
                      <a:pt x="f55" y="f31"/>
                    </a:lnTo>
                    <a:lnTo>
                      <a:pt x="f34" y="f47"/>
                    </a:lnTo>
                    <a:lnTo>
                      <a:pt x="f55" y="f35"/>
                    </a:lnTo>
                    <a:lnTo>
                      <a:pt x="f55" y="f52"/>
                    </a:lnTo>
                    <a:lnTo>
                      <a:pt x="f53" y="f52"/>
                    </a:lnTo>
                    <a:lnTo>
                      <a:pt x="f53" y="f35"/>
                    </a:lnTo>
                    <a:close/>
                  </a:path>
                </a:pathLst>
              </a:custGeom>
              <a:solidFill>
                <a:srgbClr val="000000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Schoolbook"/>
                </a:endParaRPr>
              </a:p>
            </p:txBody>
          </p:sp>
          <p:sp>
            <p:nvSpPr>
              <p:cNvPr id="18" name="Double flèche horizontale 29"/>
              <p:cNvSpPr/>
              <p:nvPr/>
            </p:nvSpPr>
            <p:spPr>
              <a:xfrm>
                <a:off x="2584697" y="2234446"/>
                <a:ext cx="722833" cy="19297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180"/>
                  <a:gd name="f10" fmla="abs f3"/>
                  <a:gd name="f11" fmla="abs f4"/>
                  <a:gd name="f12" fmla="abs f5"/>
                  <a:gd name="f13" fmla="*/ f8 f0 1"/>
                  <a:gd name="f14" fmla="*/ f9 f0 1"/>
                  <a:gd name="f15" fmla="?: f10 f3 1"/>
                  <a:gd name="f16" fmla="?: f11 f4 1"/>
                  <a:gd name="f17" fmla="?: f12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+- f30 0 f6"/>
                  <a:gd name="f33" fmla="+- f29 0 f6"/>
                  <a:gd name="f34" fmla="*/ f29 f26 1"/>
                  <a:gd name="f35" fmla="*/ f30 f26 1"/>
                  <a:gd name="f36" fmla="*/ f32 1 2"/>
                  <a:gd name="f37" fmla="*/ f33 1 2"/>
                  <a:gd name="f38" fmla="min f33 f32"/>
                  <a:gd name="f39" fmla="*/ f32 f7 1"/>
                  <a:gd name="f40" fmla="+- f6 f36 0"/>
                  <a:gd name="f41" fmla="+- f6 f37 0"/>
                  <a:gd name="f42" fmla="*/ f38 f7 1"/>
                  <a:gd name="f43" fmla="*/ f39 1 200000"/>
                  <a:gd name="f44" fmla="*/ f42 1 100000"/>
                  <a:gd name="f45" fmla="+- f40 0 f43"/>
                  <a:gd name="f46" fmla="+- f40 f43 0"/>
                  <a:gd name="f47" fmla="*/ f40 f26 1"/>
                  <a:gd name="f48" fmla="*/ f41 f26 1"/>
                  <a:gd name="f49" fmla="+- f29 0 f44"/>
                  <a:gd name="f50" fmla="*/ f45 f44 1"/>
                  <a:gd name="f51" fmla="*/ f45 f26 1"/>
                  <a:gd name="f52" fmla="*/ f46 f26 1"/>
                  <a:gd name="f53" fmla="*/ f44 f26 1"/>
                  <a:gd name="f54" fmla="*/ f50 1 f36"/>
                  <a:gd name="f55" fmla="*/ f49 f26 1"/>
                  <a:gd name="f56" fmla="+- f44 0 f54"/>
                  <a:gd name="f57" fmla="+- f49 f54 0"/>
                  <a:gd name="f58" fmla="*/ f56 f26 1"/>
                  <a:gd name="f59" fmla="*/ f57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55" y="f31"/>
                  </a:cxn>
                  <a:cxn ang="f24">
                    <a:pos x="f48" y="f51"/>
                  </a:cxn>
                  <a:cxn ang="f24">
                    <a:pos x="f53" y="f31"/>
                  </a:cxn>
                  <a:cxn ang="f25">
                    <a:pos x="f53" y="f35"/>
                  </a:cxn>
                  <a:cxn ang="f25">
                    <a:pos x="f48" y="f52"/>
                  </a:cxn>
                  <a:cxn ang="f25">
                    <a:pos x="f55" y="f35"/>
                  </a:cxn>
                </a:cxnLst>
                <a:rect l="f58" t="f51" r="f59" b="f52"/>
                <a:pathLst>
                  <a:path>
                    <a:moveTo>
                      <a:pt x="f31" y="f47"/>
                    </a:moveTo>
                    <a:lnTo>
                      <a:pt x="f53" y="f31"/>
                    </a:lnTo>
                    <a:lnTo>
                      <a:pt x="f53" y="f51"/>
                    </a:lnTo>
                    <a:lnTo>
                      <a:pt x="f55" y="f51"/>
                    </a:lnTo>
                    <a:lnTo>
                      <a:pt x="f55" y="f31"/>
                    </a:lnTo>
                    <a:lnTo>
                      <a:pt x="f34" y="f47"/>
                    </a:lnTo>
                    <a:lnTo>
                      <a:pt x="f55" y="f35"/>
                    </a:lnTo>
                    <a:lnTo>
                      <a:pt x="f55" y="f52"/>
                    </a:lnTo>
                    <a:lnTo>
                      <a:pt x="f53" y="f52"/>
                    </a:lnTo>
                    <a:lnTo>
                      <a:pt x="f53" y="f35"/>
                    </a:lnTo>
                    <a:close/>
                  </a:path>
                </a:pathLst>
              </a:custGeom>
              <a:solidFill>
                <a:srgbClr val="FF6600"/>
              </a:solidFill>
              <a:ln w="13972" cap="flat">
                <a:solidFill>
                  <a:srgbClr val="505053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entury Schoolbook"/>
                </a:endParaRPr>
              </a:p>
            </p:txBody>
          </p:sp>
        </p:grpSp>
        <p:sp>
          <p:nvSpPr>
            <p:cNvPr id="19" name="Rectangle à coins arrondis 26"/>
            <p:cNvSpPr/>
            <p:nvPr/>
          </p:nvSpPr>
          <p:spPr>
            <a:xfrm>
              <a:off x="1265794" y="2522015"/>
              <a:ext cx="1287923" cy="34636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w="1397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sp>
          <p:nvSpPr>
            <p:cNvPr id="20" name="ZoneTexte 27"/>
            <p:cNvSpPr txBox="1"/>
            <p:nvPr/>
          </p:nvSpPr>
          <p:spPr>
            <a:xfrm>
              <a:off x="1544302" y="2560603"/>
              <a:ext cx="5004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>
                  <a:solidFill>
                    <a:srgbClr val="00B0F0"/>
                  </a:solidFill>
                  <a:uFillTx/>
                  <a:latin typeface="Calibri" pitchFamily="34"/>
                </a:rPr>
                <a:t>Blog</a:t>
              </a:r>
            </a:p>
          </p:txBody>
        </p:sp>
      </p:grpSp>
      <p:grpSp>
        <p:nvGrpSpPr>
          <p:cNvPr id="21" name="Groupe 35"/>
          <p:cNvGrpSpPr/>
          <p:nvPr/>
        </p:nvGrpSpPr>
        <p:grpSpPr>
          <a:xfrm>
            <a:off x="8424010" y="2116424"/>
            <a:ext cx="1940402" cy="1893082"/>
            <a:chOff x="8424010" y="2116424"/>
            <a:chExt cx="1940402" cy="1893082"/>
          </a:xfrm>
        </p:grpSpPr>
        <p:grpSp>
          <p:nvGrpSpPr>
            <p:cNvPr id="22" name="Groupe 16"/>
            <p:cNvGrpSpPr/>
            <p:nvPr/>
          </p:nvGrpSpPr>
          <p:grpSpPr>
            <a:xfrm>
              <a:off x="8472492" y="2791132"/>
              <a:ext cx="1740660" cy="1218374"/>
              <a:chOff x="8472492" y="2791132"/>
              <a:chExt cx="1740660" cy="1218374"/>
            </a:xfrm>
          </p:grpSpPr>
          <p:pic>
            <p:nvPicPr>
              <p:cNvPr id="23" name="Image 5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72492" y="2791132"/>
                <a:ext cx="1740660" cy="836419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24" name="Triangle isocèle 6"/>
              <p:cNvSpPr/>
              <p:nvPr/>
            </p:nvSpPr>
            <p:spPr>
              <a:xfrm>
                <a:off x="8801218" y="3446803"/>
                <a:ext cx="661184" cy="5627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5" name="ZoneTexte 18"/>
            <p:cNvSpPr txBox="1"/>
            <p:nvPr/>
          </p:nvSpPr>
          <p:spPr>
            <a:xfrm>
              <a:off x="8424010" y="2116424"/>
              <a:ext cx="1940402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</a:rPr>
                <a:t>largeur du blog</a:t>
              </a:r>
              <a:b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</a:rPr>
              </a:br>
              <a:r>
                <a:rPr lang="fr-FR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</a:rPr>
                <a:t>(zone contenant les articles)</a:t>
              </a: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endParaRPr>
            </a:p>
          </p:txBody>
        </p:sp>
      </p:grpSp>
      <p:grpSp>
        <p:nvGrpSpPr>
          <p:cNvPr id="26" name="Groupe 36"/>
          <p:cNvGrpSpPr/>
          <p:nvPr/>
        </p:nvGrpSpPr>
        <p:grpSpPr>
          <a:xfrm>
            <a:off x="7979475" y="5066745"/>
            <a:ext cx="2717285" cy="1745918"/>
            <a:chOff x="7979475" y="5066745"/>
            <a:chExt cx="2717285" cy="1745918"/>
          </a:xfrm>
        </p:grpSpPr>
        <p:grpSp>
          <p:nvGrpSpPr>
            <p:cNvPr id="27" name="Groupe 17"/>
            <p:cNvGrpSpPr/>
            <p:nvPr/>
          </p:nvGrpSpPr>
          <p:grpSpPr>
            <a:xfrm>
              <a:off x="8463092" y="5066745"/>
              <a:ext cx="1750061" cy="1400257"/>
              <a:chOff x="8463092" y="5066745"/>
              <a:chExt cx="1750061" cy="1400257"/>
            </a:xfrm>
          </p:grpSpPr>
          <p:sp>
            <p:nvSpPr>
              <p:cNvPr id="28" name="Triangle isocèle 7"/>
              <p:cNvSpPr/>
              <p:nvPr/>
            </p:nvSpPr>
            <p:spPr>
              <a:xfrm rot="10799991">
                <a:off x="8833799" y="5066745"/>
                <a:ext cx="661184" cy="5627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66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pic>
            <p:nvPicPr>
              <p:cNvPr id="29" name="Image 8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63092" y="5641976"/>
                <a:ext cx="1750061" cy="82502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30" name="ZoneTexte 19"/>
            <p:cNvSpPr txBox="1"/>
            <p:nvPr/>
          </p:nvSpPr>
          <p:spPr>
            <a:xfrm>
              <a:off x="7979475" y="6443328"/>
              <a:ext cx="2717285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FF6600"/>
                  </a:solidFill>
                  <a:uFillTx/>
                  <a:latin typeface="Calibri" pitchFamily="34"/>
                </a:rPr>
                <a:t>largeur de la barre latérale</a:t>
              </a:r>
            </a:p>
          </p:txBody>
        </p:sp>
      </p:grpSp>
      <p:sp>
        <p:nvSpPr>
          <p:cNvPr id="31" name="Rectangle 41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grpSp>
        <p:nvGrpSpPr>
          <p:cNvPr id="32" name="Groupe 42"/>
          <p:cNvGrpSpPr/>
          <p:nvPr/>
        </p:nvGrpSpPr>
        <p:grpSpPr>
          <a:xfrm>
            <a:off x="9766112" y="1033445"/>
            <a:ext cx="1243154" cy="606266"/>
            <a:chOff x="9766112" y="1033445"/>
            <a:chExt cx="1243154" cy="606266"/>
          </a:xfrm>
        </p:grpSpPr>
        <p:pic>
          <p:nvPicPr>
            <p:cNvPr id="33" name="Image 4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66112" y="1310262"/>
              <a:ext cx="1243154" cy="3294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4" name="Triangle isocèle 44"/>
            <p:cNvSpPr/>
            <p:nvPr/>
          </p:nvSpPr>
          <p:spPr>
            <a:xfrm rot="10799991">
              <a:off x="10198467" y="1033445"/>
              <a:ext cx="378451" cy="24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652" y="-56656"/>
            <a:ext cx="1078712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L’étape7.3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Personnaliser le modèle – typographie &amp; couleurs</a:t>
            </a:r>
          </a:p>
        </p:txBody>
      </p:sp>
      <p:sp>
        <p:nvSpPr>
          <p:cNvPr id="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4" name="Espace réservé du numéro de diapositive 12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182B8A-0F35-4469-805E-6BAE253DCDE8}" type="slidenum">
              <a:t>24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2812749" y="1128488"/>
            <a:ext cx="6024990" cy="4751131"/>
            <a:chOff x="2812749" y="1128488"/>
            <a:chExt cx="6024990" cy="4751131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5763" y="3084086"/>
              <a:ext cx="5389587" cy="2795533"/>
            </a:xfrm>
            <a:prstGeom prst="rect">
              <a:avLst/>
            </a:prstGeom>
          </p:spPr>
        </p:pic>
        <p:grpSp>
          <p:nvGrpSpPr>
            <p:cNvPr id="7" name="Groupe 15"/>
            <p:cNvGrpSpPr/>
            <p:nvPr/>
          </p:nvGrpSpPr>
          <p:grpSpPr>
            <a:xfrm>
              <a:off x="2812749" y="1128488"/>
              <a:ext cx="6024990" cy="627186"/>
              <a:chOff x="2812749" y="1128488"/>
              <a:chExt cx="6024990" cy="627186"/>
            </a:xfrm>
          </p:grpSpPr>
          <p:pic>
            <p:nvPicPr>
              <p:cNvPr id="8" name="Image 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858" y="1226685"/>
                <a:ext cx="1059881" cy="39745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grpSp>
            <p:nvGrpSpPr>
              <p:cNvPr id="9" name="Groupe 14"/>
              <p:cNvGrpSpPr/>
              <p:nvPr/>
            </p:nvGrpSpPr>
            <p:grpSpPr>
              <a:xfrm>
                <a:off x="2812749" y="1128488"/>
                <a:ext cx="4986387" cy="627186"/>
                <a:chOff x="2812749" y="1128488"/>
                <a:chExt cx="4986387" cy="627186"/>
              </a:xfrm>
            </p:grpSpPr>
            <p:pic>
              <p:nvPicPr>
                <p:cNvPr id="10" name="Image 4">
                  <a:extLst>
                    <a:ext uri="{FF2B5EF4-FFF2-40B4-BE49-F238E27FC236}">
                      <a16:creationId xmlns:a16="http://schemas.microsoft.com/office/drawing/2014/main" id="{00000000-0000-0000-0000-000000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36772" y="1189616"/>
                  <a:ext cx="1362364" cy="471583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pic>
              <p:nvPicPr>
                <p:cNvPr id="11" name="Image 2">
                  <a:extLst>
                    <a:ext uri="{FF2B5EF4-FFF2-40B4-BE49-F238E27FC236}">
                      <a16:creationId xmlns:a16="http://schemas.microsoft.com/office/drawing/2014/main" id="{00000000-0000-0000-0000-000000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68328" y="1128488"/>
                  <a:ext cx="2253950" cy="627186"/>
                </a:xfrm>
                <a:prstGeom prst="rect">
                  <a:avLst/>
                </a:prstGeom>
                <a:noFill/>
                <a:ln w="57150" cap="flat">
                  <a:solidFill>
                    <a:srgbClr val="FF6600"/>
                  </a:solidFill>
                  <a:prstDash val="solid"/>
                  <a:miter/>
                </a:ln>
              </p:spPr>
            </p:pic>
            <p:pic>
              <p:nvPicPr>
                <p:cNvPr id="12" name="Image 14">
                  <a:extLst>
                    <a:ext uri="{FF2B5EF4-FFF2-40B4-BE49-F238E27FC236}">
                      <a16:creationId xmlns:a16="http://schemas.microsoft.com/office/drawing/2014/main" id="{00000000-0000-0000-0000-000000000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2749" y="1189616"/>
                  <a:ext cx="1438780" cy="5242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</p:grpSp>
        </p:grpSp>
      </p:grpSp>
      <p:grpSp>
        <p:nvGrpSpPr>
          <p:cNvPr id="13" name="Groupe 19"/>
          <p:cNvGrpSpPr/>
          <p:nvPr/>
        </p:nvGrpSpPr>
        <p:grpSpPr>
          <a:xfrm>
            <a:off x="3003145" y="2126428"/>
            <a:ext cx="2822094" cy="1276456"/>
            <a:chOff x="3003145" y="2126428"/>
            <a:chExt cx="2822094" cy="1276456"/>
          </a:xfrm>
        </p:grpSpPr>
        <p:grpSp>
          <p:nvGrpSpPr>
            <p:cNvPr id="14" name="Groupe 17"/>
            <p:cNvGrpSpPr/>
            <p:nvPr/>
          </p:nvGrpSpPr>
          <p:grpSpPr>
            <a:xfrm>
              <a:off x="3003145" y="2430383"/>
              <a:ext cx="2822094" cy="972501"/>
              <a:chOff x="3003145" y="2430383"/>
              <a:chExt cx="2822094" cy="972501"/>
            </a:xfrm>
          </p:grpSpPr>
          <p:pic>
            <p:nvPicPr>
              <p:cNvPr id="15" name="Image 6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45" y="2430383"/>
                <a:ext cx="2822094" cy="45355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6" name="Triangle isocèle 7"/>
              <p:cNvSpPr/>
              <p:nvPr/>
            </p:nvSpPr>
            <p:spPr>
              <a:xfrm>
                <a:off x="4077684" y="2936540"/>
                <a:ext cx="631384" cy="4663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7" name="ZoneTexte 18"/>
            <p:cNvSpPr txBox="1"/>
            <p:nvPr/>
          </p:nvSpPr>
          <p:spPr>
            <a:xfrm>
              <a:off x="3379037" y="2126428"/>
              <a:ext cx="2070311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</a:rPr>
                <a:t>Police de caractères</a:t>
              </a:r>
            </a:p>
          </p:txBody>
        </p:sp>
      </p:grpSp>
      <p:grpSp>
        <p:nvGrpSpPr>
          <p:cNvPr id="18" name="Groupe 21"/>
          <p:cNvGrpSpPr/>
          <p:nvPr/>
        </p:nvGrpSpPr>
        <p:grpSpPr>
          <a:xfrm>
            <a:off x="3379037" y="5448278"/>
            <a:ext cx="1997278" cy="1245879"/>
            <a:chOff x="3379037" y="5448278"/>
            <a:chExt cx="1997278" cy="1245879"/>
          </a:xfrm>
        </p:grpSpPr>
        <p:grpSp>
          <p:nvGrpSpPr>
            <p:cNvPr id="19" name="Groupe 16"/>
            <p:cNvGrpSpPr/>
            <p:nvPr/>
          </p:nvGrpSpPr>
          <p:grpSpPr>
            <a:xfrm>
              <a:off x="3867189" y="5448278"/>
              <a:ext cx="1052382" cy="947108"/>
              <a:chOff x="3867189" y="5448278"/>
              <a:chExt cx="1052382" cy="947108"/>
            </a:xfrm>
          </p:grpSpPr>
          <p:sp>
            <p:nvSpPr>
              <p:cNvPr id="20" name="Triangle isocèle 8"/>
              <p:cNvSpPr/>
              <p:nvPr/>
            </p:nvSpPr>
            <p:spPr>
              <a:xfrm rot="10799991">
                <a:off x="4077665" y="5448278"/>
                <a:ext cx="631384" cy="46634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pic>
            <p:nvPicPr>
              <p:cNvPr id="21" name="Image 9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7189" y="5974433"/>
                <a:ext cx="1052382" cy="42095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22" name="ZoneTexte 20"/>
            <p:cNvSpPr txBox="1"/>
            <p:nvPr/>
          </p:nvSpPr>
          <p:spPr>
            <a:xfrm>
              <a:off x="3379037" y="6324822"/>
              <a:ext cx="199727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</a:rPr>
                <a:t>Taille de caractères</a:t>
              </a:r>
            </a:p>
          </p:txBody>
        </p:sp>
      </p:grpSp>
      <p:grpSp>
        <p:nvGrpSpPr>
          <p:cNvPr id="24" name="Groupe 25"/>
          <p:cNvGrpSpPr/>
          <p:nvPr/>
        </p:nvGrpSpPr>
        <p:grpSpPr>
          <a:xfrm>
            <a:off x="9766112" y="1033445"/>
            <a:ext cx="1243154" cy="606266"/>
            <a:chOff x="9766112" y="1033445"/>
            <a:chExt cx="1243154" cy="606266"/>
          </a:xfrm>
        </p:grpSpPr>
        <p:pic>
          <p:nvPicPr>
            <p:cNvPr id="25" name="Image 2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6112" y="1310262"/>
              <a:ext cx="1243154" cy="3294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Triangle isocèle 27"/>
            <p:cNvSpPr/>
            <p:nvPr/>
          </p:nvSpPr>
          <p:spPr>
            <a:xfrm rot="10799991">
              <a:off x="10198467" y="1033445"/>
              <a:ext cx="378451" cy="24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  <p:sp>
        <p:nvSpPr>
          <p:cNvPr id="31" name="Rectangle 41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1281248" y="3877750"/>
            <a:ext cx="9375004" cy="2678771"/>
            <a:chOff x="1281248" y="3877750"/>
            <a:chExt cx="9375004" cy="2678771"/>
          </a:xfrm>
        </p:grpSpPr>
        <p:sp>
          <p:nvSpPr>
            <p:cNvPr id="11" name="ZoneTexte 6"/>
            <p:cNvSpPr txBox="1"/>
            <p:nvPr/>
          </p:nvSpPr>
          <p:spPr>
            <a:xfrm>
              <a:off x="1281248" y="3877750"/>
              <a:ext cx="937500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Après personnalisation du modèle : arrière plan, largeurs et police / taille de caractères du texte 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4792" y="4305653"/>
              <a:ext cx="4320220" cy="2250868"/>
            </a:xfrm>
            <a:prstGeom prst="rect">
              <a:avLst/>
            </a:prstGeom>
          </p:spPr>
        </p:pic>
        <p:sp>
          <p:nvSpPr>
            <p:cNvPr id="12" name="Rectangle 14"/>
            <p:cNvSpPr/>
            <p:nvPr/>
          </p:nvSpPr>
          <p:spPr>
            <a:xfrm>
              <a:off x="7037185" y="4220897"/>
              <a:ext cx="1067918" cy="461662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7F7F7F"/>
                    </a:outerShdw>
                  </a:effectLst>
                  <a:uFillTx/>
                  <a:latin typeface="Century Schoolbook"/>
                </a:rPr>
                <a:t>après</a:t>
              </a:r>
            </a:p>
          </p:txBody>
        </p:sp>
      </p:grpSp>
      <p:sp>
        <p:nvSpPr>
          <p:cNvPr id="2" name="ZoneTexte 3"/>
          <p:cNvSpPr txBox="1"/>
          <p:nvPr/>
        </p:nvSpPr>
        <p:spPr>
          <a:xfrm>
            <a:off x="3446190" y="-29571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L’étape7.4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11" y="861419"/>
            <a:ext cx="2161220" cy="530653"/>
          </a:xfrm>
          <a:prstGeom prst="rect">
            <a:avLst/>
          </a:prstGeom>
          <a:noFill/>
          <a:ln w="57150" cap="flat">
            <a:solidFill>
              <a:srgbClr val="FF6600"/>
            </a:solidFill>
            <a:prstDash val="solid"/>
            <a:miter/>
          </a:ln>
        </p:spPr>
      </p:pic>
      <p:sp>
        <p:nvSpPr>
          <p:cNvPr id="4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4FA5A9-A14F-4348-88B9-596F65F7F288}" type="slidenum">
              <a:t>25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6" name="Groupe 15"/>
          <p:cNvGrpSpPr/>
          <p:nvPr/>
        </p:nvGrpSpPr>
        <p:grpSpPr>
          <a:xfrm>
            <a:off x="3589431" y="1404637"/>
            <a:ext cx="4539914" cy="2388357"/>
            <a:chOff x="3589431" y="1404637"/>
            <a:chExt cx="4539914" cy="2388357"/>
          </a:xfrm>
        </p:grpSpPr>
        <p:pic>
          <p:nvPicPr>
            <p:cNvPr id="7" name="Image 1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431" y="1635468"/>
              <a:ext cx="4305580" cy="215752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Rectangle 13"/>
            <p:cNvSpPr/>
            <p:nvPr/>
          </p:nvSpPr>
          <p:spPr>
            <a:xfrm>
              <a:off x="7038978" y="1404637"/>
              <a:ext cx="1090367" cy="461662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400" b="1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7F7F7F"/>
                    </a:outerShdw>
                  </a:effectLst>
                  <a:uFillTx/>
                  <a:latin typeface="Century Schoolbook"/>
                </a:rPr>
                <a:t>avant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3" name="Espace réservé du numéro de diapositive 2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689BA2-4B0B-4F9C-BB19-332F007898AF}" type="slidenum">
              <a:t>26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pic>
        <p:nvPicPr>
          <p:cNvPr id="4" name="Picture 2" descr="http://pmmca.papamamanetmoicontrelautisme.com/wp-content/uploads/2016/04/logo-fondation-orange-2015-fr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9691" y="87974"/>
            <a:ext cx="2000250" cy="5524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7"/>
          <p:cNvSpPr/>
          <p:nvPr/>
        </p:nvSpPr>
        <p:spPr>
          <a:xfrm>
            <a:off x="1052538" y="3127613"/>
            <a:ext cx="940680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400" b="0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à vous de « blogger » !...</a:t>
            </a:r>
            <a:endParaRPr lang="fr-FR" sz="5400" b="0" i="0" u="none" strike="noStrike" kern="1200" cap="none" spc="0" baseline="0">
              <a:solidFill>
                <a:srgbClr val="FF6600"/>
              </a:solidFill>
              <a:uFillTx/>
              <a:latin typeface="Algerian" pitchFamily="82"/>
            </a:endParaRPr>
          </a:p>
        </p:txBody>
      </p:sp>
      <p:grpSp>
        <p:nvGrpSpPr>
          <p:cNvPr id="6" name="Groupe 2048"/>
          <p:cNvGrpSpPr/>
          <p:nvPr/>
        </p:nvGrpSpPr>
        <p:grpSpPr>
          <a:xfrm>
            <a:off x="224265" y="880804"/>
            <a:ext cx="10744090" cy="5614562"/>
            <a:chOff x="224265" y="880804"/>
            <a:chExt cx="10744090" cy="5614562"/>
          </a:xfrm>
        </p:grpSpPr>
        <p:sp>
          <p:nvSpPr>
            <p:cNvPr id="7" name="ZoneTexte 2047"/>
            <p:cNvSpPr txBox="1"/>
            <p:nvPr/>
          </p:nvSpPr>
          <p:spPr>
            <a:xfrm>
              <a:off x="304220" y="902531"/>
              <a:ext cx="1470272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Partager</a:t>
              </a:r>
            </a:p>
          </p:txBody>
        </p:sp>
        <p:sp>
          <p:nvSpPr>
            <p:cNvPr id="8" name="ZoneTexte 36"/>
            <p:cNvSpPr txBox="1"/>
            <p:nvPr/>
          </p:nvSpPr>
          <p:spPr>
            <a:xfrm>
              <a:off x="358179" y="2433218"/>
              <a:ext cx="1055098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Ecrire</a:t>
              </a:r>
            </a:p>
          </p:txBody>
        </p:sp>
        <p:sp>
          <p:nvSpPr>
            <p:cNvPr id="9" name="ZoneTexte 37"/>
            <p:cNvSpPr txBox="1"/>
            <p:nvPr/>
          </p:nvSpPr>
          <p:spPr>
            <a:xfrm>
              <a:off x="2837291" y="894511"/>
              <a:ext cx="1535999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Raconter</a:t>
              </a:r>
            </a:p>
          </p:txBody>
        </p:sp>
        <p:sp>
          <p:nvSpPr>
            <p:cNvPr id="10" name="ZoneTexte 38"/>
            <p:cNvSpPr txBox="1"/>
            <p:nvPr/>
          </p:nvSpPr>
          <p:spPr>
            <a:xfrm>
              <a:off x="2231483" y="2433218"/>
              <a:ext cx="1797289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S’exprimer</a:t>
              </a:r>
            </a:p>
          </p:txBody>
        </p:sp>
        <p:sp>
          <p:nvSpPr>
            <p:cNvPr id="11" name="ZoneTexte 39"/>
            <p:cNvSpPr txBox="1"/>
            <p:nvPr/>
          </p:nvSpPr>
          <p:spPr>
            <a:xfrm>
              <a:off x="1052538" y="1641750"/>
              <a:ext cx="1846978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Rencontrer</a:t>
              </a:r>
            </a:p>
          </p:txBody>
        </p:sp>
        <p:sp>
          <p:nvSpPr>
            <p:cNvPr id="12" name="ZoneTexte 40"/>
            <p:cNvSpPr txBox="1"/>
            <p:nvPr/>
          </p:nvSpPr>
          <p:spPr>
            <a:xfrm>
              <a:off x="5004035" y="2378363"/>
              <a:ext cx="2757482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Rester en contact</a:t>
              </a:r>
            </a:p>
          </p:txBody>
        </p:sp>
        <p:sp>
          <p:nvSpPr>
            <p:cNvPr id="13" name="ZoneTexte 41"/>
            <p:cNvSpPr txBox="1"/>
            <p:nvPr/>
          </p:nvSpPr>
          <p:spPr>
            <a:xfrm>
              <a:off x="5647645" y="902531"/>
              <a:ext cx="1712323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Apprendre</a:t>
              </a:r>
            </a:p>
          </p:txBody>
        </p:sp>
        <p:sp>
          <p:nvSpPr>
            <p:cNvPr id="14" name="ZoneTexte 42"/>
            <p:cNvSpPr txBox="1"/>
            <p:nvPr/>
          </p:nvSpPr>
          <p:spPr>
            <a:xfrm>
              <a:off x="7894920" y="1561411"/>
              <a:ext cx="1715533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Progresser</a:t>
              </a:r>
            </a:p>
          </p:txBody>
        </p:sp>
        <p:sp>
          <p:nvSpPr>
            <p:cNvPr id="15" name="ZoneTexte 43"/>
            <p:cNvSpPr txBox="1"/>
            <p:nvPr/>
          </p:nvSpPr>
          <p:spPr>
            <a:xfrm>
              <a:off x="8760866" y="2359060"/>
              <a:ext cx="1943164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Se stimuler</a:t>
              </a:r>
            </a:p>
          </p:txBody>
        </p:sp>
        <p:sp>
          <p:nvSpPr>
            <p:cNvPr id="16" name="ZoneTexte 44"/>
            <p:cNvSpPr txBox="1"/>
            <p:nvPr/>
          </p:nvSpPr>
          <p:spPr>
            <a:xfrm>
              <a:off x="8868546" y="880804"/>
              <a:ext cx="1717133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Enseigner</a:t>
              </a:r>
            </a:p>
          </p:txBody>
        </p:sp>
        <p:sp>
          <p:nvSpPr>
            <p:cNvPr id="17" name="ZoneTexte 46"/>
            <p:cNvSpPr txBox="1"/>
            <p:nvPr/>
          </p:nvSpPr>
          <p:spPr>
            <a:xfrm>
              <a:off x="714914" y="4328787"/>
              <a:ext cx="931663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Créer</a:t>
              </a:r>
            </a:p>
          </p:txBody>
        </p:sp>
        <p:sp>
          <p:nvSpPr>
            <p:cNvPr id="18" name="ZoneTexte 47"/>
            <p:cNvSpPr txBox="1"/>
            <p:nvPr/>
          </p:nvSpPr>
          <p:spPr>
            <a:xfrm>
              <a:off x="1795689" y="5093710"/>
              <a:ext cx="1779651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Contribuer</a:t>
              </a:r>
            </a:p>
          </p:txBody>
        </p:sp>
        <p:sp>
          <p:nvSpPr>
            <p:cNvPr id="19" name="ZoneTexte 48"/>
            <p:cNvSpPr txBox="1"/>
            <p:nvPr/>
          </p:nvSpPr>
          <p:spPr>
            <a:xfrm>
              <a:off x="4427433" y="1624888"/>
              <a:ext cx="1220202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Garder</a:t>
              </a:r>
            </a:p>
          </p:txBody>
        </p:sp>
        <p:sp>
          <p:nvSpPr>
            <p:cNvPr id="20" name="ZoneTexte 49"/>
            <p:cNvSpPr txBox="1"/>
            <p:nvPr/>
          </p:nvSpPr>
          <p:spPr>
            <a:xfrm>
              <a:off x="3597121" y="4331476"/>
              <a:ext cx="3222354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Avoir une vie sociale</a:t>
              </a:r>
            </a:p>
          </p:txBody>
        </p:sp>
        <p:sp>
          <p:nvSpPr>
            <p:cNvPr id="21" name="ZoneTexte 50"/>
            <p:cNvSpPr txBox="1"/>
            <p:nvPr/>
          </p:nvSpPr>
          <p:spPr>
            <a:xfrm>
              <a:off x="7636218" y="4255398"/>
              <a:ext cx="2220483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Se confronter</a:t>
              </a:r>
            </a:p>
          </p:txBody>
        </p:sp>
        <p:sp>
          <p:nvSpPr>
            <p:cNvPr id="22" name="ZoneTexte 51"/>
            <p:cNvSpPr txBox="1"/>
            <p:nvPr/>
          </p:nvSpPr>
          <p:spPr>
            <a:xfrm>
              <a:off x="6070646" y="5100632"/>
              <a:ext cx="2284600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Se sentir libre</a:t>
              </a:r>
            </a:p>
          </p:txBody>
        </p:sp>
        <p:sp>
          <p:nvSpPr>
            <p:cNvPr id="23" name="ZoneTexte 52"/>
            <p:cNvSpPr txBox="1"/>
            <p:nvPr/>
          </p:nvSpPr>
          <p:spPr>
            <a:xfrm>
              <a:off x="3628933" y="5945840"/>
              <a:ext cx="2868088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Se faire connaitre</a:t>
              </a:r>
            </a:p>
          </p:txBody>
        </p:sp>
        <p:sp>
          <p:nvSpPr>
            <p:cNvPr id="24" name="ZoneTexte 53"/>
            <p:cNvSpPr txBox="1"/>
            <p:nvPr/>
          </p:nvSpPr>
          <p:spPr>
            <a:xfrm>
              <a:off x="224265" y="5898117"/>
              <a:ext cx="2249332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7F7F7F"/>
                  </a:solidFill>
                  <a:uFillTx/>
                  <a:latin typeface="Bradley Hand ITC" pitchFamily="66"/>
                </a:rPr>
                <a:t>Gagner sa vie</a:t>
              </a:r>
            </a:p>
          </p:txBody>
        </p:sp>
        <p:sp>
          <p:nvSpPr>
            <p:cNvPr id="25" name="ZoneTexte 54"/>
            <p:cNvSpPr txBox="1"/>
            <p:nvPr/>
          </p:nvSpPr>
          <p:spPr>
            <a:xfrm>
              <a:off x="8252551" y="5849032"/>
              <a:ext cx="2715804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3600" b="1" i="0" u="none" strike="noStrike" kern="1200" cap="none" spc="0" baseline="0">
                  <a:solidFill>
                    <a:srgbClr val="FF6600"/>
                  </a:solidFill>
                  <a:uFillTx/>
                  <a:latin typeface="Bradley Hand ITC" pitchFamily="66"/>
                </a:rPr>
                <a:t>PARCE QUE</a:t>
              </a:r>
            </a:p>
          </p:txBody>
        </p:sp>
      </p:grpSp>
      <p:sp>
        <p:nvSpPr>
          <p:cNvPr id="26" name="Rectangle 57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4466" y="-28136"/>
            <a:ext cx="7227234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Une définition :</a:t>
            </a:r>
            <a:r>
              <a:rPr lang="fr-FR" sz="4400" b="1" i="0" u="none" strike="noStrike" kern="1200" cap="none" spc="0" baseline="0">
                <a:solidFill>
                  <a:srgbClr val="FF6600"/>
                </a:solidFill>
                <a:uFillTx/>
                <a:latin typeface="Calibri Light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Qu’est-ce qu’un blog?</a:t>
            </a:r>
          </a:p>
        </p:txBody>
      </p:sp>
      <p:grpSp>
        <p:nvGrpSpPr>
          <p:cNvPr id="3" name="Groupe 42"/>
          <p:cNvGrpSpPr/>
          <p:nvPr/>
        </p:nvGrpSpPr>
        <p:grpSpPr>
          <a:xfrm>
            <a:off x="631420" y="1062990"/>
            <a:ext cx="9907707" cy="4310060"/>
            <a:chOff x="631420" y="1062990"/>
            <a:chExt cx="9907707" cy="4310060"/>
          </a:xfrm>
        </p:grpSpPr>
        <p:pic>
          <p:nvPicPr>
            <p:cNvPr id="4" name="Image 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420" y="1062990"/>
              <a:ext cx="3190871" cy="217169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8799" y="1096329"/>
              <a:ext cx="6410328" cy="4276721"/>
            </a:xfrm>
            <a:prstGeom prst="rect">
              <a:avLst/>
            </a:prstGeom>
            <a:noFill/>
            <a:ln w="9528" cap="flat">
              <a:solidFill>
                <a:srgbClr val="FF6600"/>
              </a:solidFill>
              <a:prstDash val="solid"/>
              <a:miter/>
            </a:ln>
          </p:spPr>
        </p:pic>
      </p:grpSp>
      <p:sp>
        <p:nvSpPr>
          <p:cNvPr id="6" name="Espace réservé du pied de page 4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</a:t>
            </a:r>
            <a:r>
              <a:rPr lang="fr-FR" sz="1050" b="0" i="0" u="none" strike="noStrike" kern="1200" cap="none" spc="0" baseline="0">
                <a:solidFill>
                  <a:srgbClr val="D9D9DB"/>
                </a:solidFill>
                <a:uFillTx/>
                <a:latin typeface="Century Schoolbook"/>
              </a:rPr>
              <a:t> </a:t>
            </a: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Orange</a:t>
            </a:r>
          </a:p>
        </p:txBody>
      </p:sp>
      <p:sp>
        <p:nvSpPr>
          <p:cNvPr id="7" name="Espace réservé du numéro de diapositive 5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177A1B-0296-4801-AFA5-59226F336532}" type="slidenum">
              <a:t>3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8" name="Groupe 43"/>
          <p:cNvGrpSpPr/>
          <p:nvPr/>
        </p:nvGrpSpPr>
        <p:grpSpPr>
          <a:xfrm>
            <a:off x="222226" y="3166823"/>
            <a:ext cx="3845454" cy="2852973"/>
            <a:chOff x="222226" y="3166823"/>
            <a:chExt cx="3845454" cy="2852973"/>
          </a:xfrm>
        </p:grpSpPr>
        <p:sp>
          <p:nvSpPr>
            <p:cNvPr id="9" name="ZoneTexte 15"/>
            <p:cNvSpPr txBox="1"/>
            <p:nvPr/>
          </p:nvSpPr>
          <p:spPr>
            <a:xfrm>
              <a:off x="886702" y="3166823"/>
              <a:ext cx="2433712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0">
                  <a:solidFill>
                    <a:srgbClr val="000000"/>
                  </a:solidFill>
                  <a:uFillTx/>
                  <a:latin typeface="French Script MT" pitchFamily="66"/>
                </a:rPr>
                <a:t>Pourquoi un blog ?</a:t>
              </a:r>
            </a:p>
          </p:txBody>
        </p:sp>
        <p:grpSp>
          <p:nvGrpSpPr>
            <p:cNvPr id="10" name="Groupe 27"/>
            <p:cNvGrpSpPr/>
            <p:nvPr/>
          </p:nvGrpSpPr>
          <p:grpSpPr>
            <a:xfrm>
              <a:off x="375443" y="3975454"/>
              <a:ext cx="1359411" cy="1833719"/>
              <a:chOff x="375443" y="3975454"/>
              <a:chExt cx="1359411" cy="1833719"/>
            </a:xfrm>
          </p:grpSpPr>
          <p:pic>
            <p:nvPicPr>
              <p:cNvPr id="11" name="Image 17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43" y="4150946"/>
                <a:ext cx="647331" cy="19755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2" name="Image 18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785" y="4348502"/>
                <a:ext cx="756620" cy="15975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3" name="Image 19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785" y="4554516"/>
                <a:ext cx="797795" cy="14200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4" name="Image 20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85" y="3975454"/>
                <a:ext cx="730879" cy="1538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5" name="Image 21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009" y="4725509"/>
                <a:ext cx="905886" cy="1538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6" name="Image 22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204" y="4904265"/>
                <a:ext cx="1317650" cy="17158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7" name="Image 2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204" y="5119167"/>
                <a:ext cx="844119" cy="1538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8" name="Image 24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204" y="5298545"/>
                <a:ext cx="890442" cy="16567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9" name="Image 25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639" y="5489755"/>
                <a:ext cx="859563" cy="15975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0" name="Image 26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7204" y="5667167"/>
                <a:ext cx="828675" cy="14200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grpSp>
          <p:nvGrpSpPr>
            <p:cNvPr id="21" name="Groupe 38"/>
            <p:cNvGrpSpPr/>
            <p:nvPr/>
          </p:nvGrpSpPr>
          <p:grpSpPr>
            <a:xfrm>
              <a:off x="1793860" y="3975454"/>
              <a:ext cx="2273820" cy="1833719"/>
              <a:chOff x="1793860" y="3975454"/>
              <a:chExt cx="2273820" cy="1833719"/>
            </a:xfrm>
          </p:grpSpPr>
          <p:pic>
            <p:nvPicPr>
              <p:cNvPr id="22" name="Image 28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3860" y="3975454"/>
                <a:ext cx="657791" cy="15191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3" name="Image 29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3860" y="4147882"/>
                <a:ext cx="2112163" cy="14559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4" name="Image 30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3860" y="4329967"/>
                <a:ext cx="760378" cy="16458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5" name="Image 31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8661" y="4498646"/>
                <a:ext cx="1731974" cy="1709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6" name="Image 32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6711" y="4712351"/>
                <a:ext cx="2250969" cy="1772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7" name="Image 33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3860" y="4900397"/>
                <a:ext cx="1309539" cy="17723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8" name="Image 34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98661" y="5101474"/>
                <a:ext cx="1273338" cy="15191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9" name="Image 35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10466" y="5295436"/>
                <a:ext cx="1563002" cy="15824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0" name="Image 36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98661" y="5464591"/>
                <a:ext cx="1206953" cy="16458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1" name="Image 37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93860" y="5625608"/>
                <a:ext cx="1001770" cy="18356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cxnSp>
          <p:nvCxnSpPr>
            <p:cNvPr id="32" name="Connecteur droit 40"/>
            <p:cNvCxnSpPr/>
            <p:nvPr/>
          </p:nvCxnSpPr>
          <p:spPr>
            <a:xfrm>
              <a:off x="222226" y="3690042"/>
              <a:ext cx="3600066" cy="0"/>
            </a:xfrm>
            <a:prstGeom prst="straightConnector1">
              <a:avLst/>
            </a:prstGeom>
            <a:noFill/>
            <a:ln w="17145" cap="flat">
              <a:solidFill>
                <a:srgbClr val="FF6600">
                  <a:alpha val="95000"/>
                </a:srgbClr>
              </a:solidFill>
              <a:prstDash val="solid"/>
              <a:miter/>
            </a:ln>
            <a:effectLst>
              <a:outerShdw dist="15243" dir="5400000" algn="tl">
                <a:srgbClr val="000000">
                  <a:alpha val="75000"/>
                </a:srgbClr>
              </a:outerShdw>
            </a:effectLst>
          </p:spPr>
        </p:cxnSp>
        <p:cxnSp>
          <p:nvCxnSpPr>
            <p:cNvPr id="33" name="Connecteur droit 41"/>
            <p:cNvCxnSpPr/>
            <p:nvPr/>
          </p:nvCxnSpPr>
          <p:spPr>
            <a:xfrm>
              <a:off x="222226" y="6019796"/>
              <a:ext cx="3600066" cy="0"/>
            </a:xfrm>
            <a:prstGeom prst="straightConnector1">
              <a:avLst/>
            </a:prstGeom>
            <a:noFill/>
            <a:ln w="17145" cap="flat">
              <a:solidFill>
                <a:srgbClr val="FF6600">
                  <a:alpha val="95000"/>
                </a:srgbClr>
              </a:solidFill>
              <a:prstDash val="solid"/>
              <a:miter/>
            </a:ln>
            <a:effectLst>
              <a:outerShdw dist="15243" dir="5400000" algn="tl">
                <a:srgbClr val="000000">
                  <a:alpha val="75000"/>
                </a:srgbClr>
              </a:outerShdw>
            </a:effectLst>
          </p:spPr>
        </p:cxnSp>
      </p:grpSp>
      <p:sp>
        <p:nvSpPr>
          <p:cNvPr id="34" name="Rectangle 44"/>
          <p:cNvSpPr/>
          <p:nvPr/>
        </p:nvSpPr>
        <p:spPr>
          <a:xfrm>
            <a:off x="0" y="749186"/>
            <a:ext cx="1129284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2820055" y="0"/>
            <a:ext cx="5435394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L’éditeur utilisé :</a:t>
            </a:r>
            <a:r>
              <a:rPr lang="fr-FR" sz="4400" b="1" i="0" u="none" strike="noStrike" kern="1200" cap="none" spc="0" baseline="0">
                <a:solidFill>
                  <a:srgbClr val="FF6600"/>
                </a:solidFill>
                <a:uFillTx/>
                <a:latin typeface="Calibri Light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Blogger</a:t>
            </a:r>
          </a:p>
        </p:txBody>
      </p:sp>
      <p:sp>
        <p:nvSpPr>
          <p:cNvPr id="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4" name="Espace réservé du numéro de diapositive 5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CDDFB8-49CD-4A8B-B2BC-C7FFFE7A29DA}" type="slidenum">
              <a:t>4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5" name="Groupe 12"/>
          <p:cNvGrpSpPr/>
          <p:nvPr/>
        </p:nvGrpSpPr>
        <p:grpSpPr>
          <a:xfrm>
            <a:off x="174046" y="5725442"/>
            <a:ext cx="9995910" cy="893505"/>
            <a:chOff x="174046" y="5725442"/>
            <a:chExt cx="9995910" cy="893505"/>
          </a:xfrm>
        </p:grpSpPr>
        <p:sp>
          <p:nvSpPr>
            <p:cNvPr id="6" name="ZoneTexte 7"/>
            <p:cNvSpPr txBox="1"/>
            <p:nvPr/>
          </p:nvSpPr>
          <p:spPr>
            <a:xfrm>
              <a:off x="1219169" y="6018306"/>
              <a:ext cx="895078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  <a:hlinkClick r:id="rId2"/>
                </a:rPr>
                <a:t>http://www.commentcamarche.net/faq/15053-blogger-creer-son-blog-avec-blogger#video  </a:t>
              </a:r>
              <a:endPara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 Black" pitchFamily="34"/>
              </a:endParaRPr>
            </a:p>
          </p:txBody>
        </p:sp>
        <p:pic>
          <p:nvPicPr>
            <p:cNvPr id="7" name="Image 1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046" y="5725442"/>
              <a:ext cx="869356" cy="89350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" name="Groupe 15"/>
          <p:cNvGrpSpPr/>
          <p:nvPr/>
        </p:nvGrpSpPr>
        <p:grpSpPr>
          <a:xfrm>
            <a:off x="174046" y="1138418"/>
            <a:ext cx="10595728" cy="3531111"/>
            <a:chOff x="174046" y="1138418"/>
            <a:chExt cx="10595728" cy="3531111"/>
          </a:xfrm>
        </p:grpSpPr>
        <p:pic>
          <p:nvPicPr>
            <p:cNvPr id="10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715" y="1814736"/>
              <a:ext cx="10053059" cy="2854793"/>
            </a:xfrm>
            <a:prstGeom prst="rect">
              <a:avLst/>
            </a:prstGeom>
            <a:noFill/>
            <a:ln w="9528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11" name="Image 1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046" y="1138418"/>
              <a:ext cx="2466978" cy="76199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Rectangle 44"/>
          <p:cNvSpPr/>
          <p:nvPr/>
        </p:nvSpPr>
        <p:spPr>
          <a:xfrm>
            <a:off x="0" y="769439"/>
            <a:ext cx="11292840" cy="4879791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0552" y="-43653"/>
            <a:ext cx="1026947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>
                <a:solidFill>
                  <a:srgbClr val="FF6600"/>
                </a:solidFill>
                <a:uFillTx/>
                <a:latin typeface="Arial Black" pitchFamily="34"/>
              </a:rPr>
              <a:t>Les images et textes sources :</a:t>
            </a:r>
            <a:r>
              <a:rPr lang="fr-FR" sz="4400" b="1" i="0" u="none" strike="noStrike" kern="1200" cap="none" spc="0" baseline="0" dirty="0">
                <a:solidFill>
                  <a:srgbClr val="FF6600"/>
                </a:solidFill>
                <a:uFillTx/>
                <a:latin typeface="Calibri Light"/>
              </a:rPr>
              <a:t> </a:t>
            </a:r>
            <a:r>
              <a:rPr lang="fr-FR" sz="4400" b="1" i="0" u="sng" strike="noStrike" kern="1200" cap="none" spc="0" baseline="0" dirty="0">
                <a:solidFill>
                  <a:srgbClr val="000000"/>
                </a:solidFill>
                <a:uFillTx/>
                <a:latin typeface="French Script MT" pitchFamily="66"/>
              </a:rPr>
              <a:t>sous c:/utilisateurs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2" y="2912016"/>
            <a:ext cx="1917460" cy="163339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grpSp>
        <p:nvGrpSpPr>
          <p:cNvPr id="4" name="Groupe 16"/>
          <p:cNvGrpSpPr/>
          <p:nvPr/>
        </p:nvGrpSpPr>
        <p:grpSpPr>
          <a:xfrm>
            <a:off x="1252043" y="1331299"/>
            <a:ext cx="8253985" cy="1920316"/>
            <a:chOff x="1252043" y="1331299"/>
            <a:chExt cx="8253985" cy="1920316"/>
          </a:xfrm>
        </p:grpSpPr>
        <p:pic>
          <p:nvPicPr>
            <p:cNvPr id="5" name="Image 1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9132" y="1471397"/>
              <a:ext cx="5676896" cy="904871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5477" y="1967642"/>
              <a:ext cx="1438049" cy="128397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7" name="Flèche courbée vers le bas 5"/>
            <p:cNvSpPr/>
            <p:nvPr/>
          </p:nvSpPr>
          <p:spPr>
            <a:xfrm rot="20082423">
              <a:off x="1252043" y="2321165"/>
              <a:ext cx="1100288" cy="5908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36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40 1 2"/>
                <a:gd name="f44" fmla="min f40 f39"/>
                <a:gd name="f45" fmla="*/ f39 f39 1"/>
                <a:gd name="f46" fmla="*/ f39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7 0 f49"/>
                <a:gd name="f56" fmla="+- 0 0 f49"/>
                <a:gd name="f57" fmla="*/ f49 1 2"/>
                <a:gd name="f58" fmla="*/ f51 1 4"/>
                <a:gd name="f59" fmla="+- f45 0 f52"/>
                <a:gd name="f60" fmla="*/ f53 1 2"/>
                <a:gd name="f61" fmla="+- f36 0 f54"/>
                <a:gd name="f62" fmla="+- 0 0 f57"/>
                <a:gd name="f63" fmla="+- 0 0 f56"/>
                <a:gd name="f64" fmla="*/ f55 f33 1"/>
                <a:gd name="f65" fmla="*/ f57 f33 1"/>
                <a:gd name="f66" fmla="+- f43 0 f58"/>
                <a:gd name="f67" fmla="sqrt f59"/>
                <a:gd name="f68" fmla="+- 0 0 f62"/>
                <a:gd name="f69" fmla="*/ f61 f33 1"/>
                <a:gd name="f70" fmla="*/ f66 2 1"/>
                <a:gd name="f71" fmla="+- f66 f49 0"/>
                <a:gd name="f72" fmla="*/ f67 f66 1"/>
                <a:gd name="f73" fmla="*/ f66 f33 1"/>
                <a:gd name="f74" fmla="*/ f70 f70 1"/>
                <a:gd name="f75" fmla="*/ f72 1 f39"/>
                <a:gd name="f76" fmla="+- f66 f71 0"/>
                <a:gd name="f77" fmla="*/ f71 f33 1"/>
                <a:gd name="f78" fmla="+- f74 0 f52"/>
                <a:gd name="f79" fmla="+- f66 f75 0"/>
                <a:gd name="f80" fmla="+- f71 f75 0"/>
                <a:gd name="f81" fmla="+- 0 0 f75"/>
                <a:gd name="f82" fmla="*/ f76 1 2"/>
                <a:gd name="f83" fmla="sqrt f78"/>
                <a:gd name="f84" fmla="+- f79 0 f60"/>
                <a:gd name="f85" fmla="+- f80 f60 0"/>
                <a:gd name="f86" fmla="+- 0 0 f81"/>
                <a:gd name="f87" fmla="*/ f79 f33 1"/>
                <a:gd name="f88" fmla="*/ f82 f33 1"/>
                <a:gd name="f89" fmla="*/ f83 f39 1"/>
                <a:gd name="f90" fmla="at2 f63 f86"/>
                <a:gd name="f91" fmla="*/ f84 f33 1"/>
                <a:gd name="f92" fmla="*/ f85 f33 1"/>
                <a:gd name="f93" fmla="+- f90 f1 0"/>
                <a:gd name="f94" fmla="*/ f89 1 f70"/>
                <a:gd name="f95" fmla="*/ f93 f8 1"/>
                <a:gd name="f96" fmla="+- f37 0 f94"/>
                <a:gd name="f97" fmla="+- 0 0 f94"/>
                <a:gd name="f98" fmla="*/ f95 1 f0"/>
                <a:gd name="f99" fmla="+- 0 0 f97"/>
                <a:gd name="f100" fmla="*/ f96 f33 1"/>
                <a:gd name="f101" fmla="+- 0 0 f98"/>
                <a:gd name="f102" fmla="at2 f99 f68"/>
                <a:gd name="f103" fmla="val f101"/>
                <a:gd name="f104" fmla="+- f102 f1 0"/>
                <a:gd name="f105" fmla="+- 0 0 f103"/>
                <a:gd name="f106" fmla="*/ f104 f8 1"/>
                <a:gd name="f107" fmla="*/ f105 f0 1"/>
                <a:gd name="f108" fmla="*/ f106 1 f0"/>
                <a:gd name="f109" fmla="*/ f107 1 f8"/>
                <a:gd name="f110" fmla="+- 0 0 f108"/>
                <a:gd name="f111" fmla="+- f109 0 f1"/>
                <a:gd name="f112" fmla="val f110"/>
                <a:gd name="f113" fmla="+- 0 0 f112"/>
                <a:gd name="f114" fmla="+- 0 0 f111"/>
                <a:gd name="f115" fmla="+- f2 f111 0"/>
                <a:gd name="f116" fmla="*/ f113 f0 1"/>
                <a:gd name="f117" fmla="*/ f116 1 f8"/>
                <a:gd name="f118" fmla="+- f117 0 f1"/>
                <a:gd name="f119" fmla="+- f2 0 f118"/>
                <a:gd name="f120" fmla="+- f118 0 f1"/>
                <a:gd name="f121" fmla="+- f1 f118 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88" y="f38"/>
                </a:cxn>
                <a:cxn ang="f31">
                  <a:pos x="f65" y="f42"/>
                </a:cxn>
                <a:cxn ang="f31">
                  <a:pos x="f91" y="f64"/>
                </a:cxn>
                <a:cxn ang="f31">
                  <a:pos x="f69" y="f42"/>
                </a:cxn>
                <a:cxn ang="f32">
                  <a:pos x="f92" y="f64"/>
                </a:cxn>
              </a:cxnLst>
              <a:rect l="f38" t="f38" r="f41" b="f42"/>
              <a:pathLst>
                <a:path stroke="0">
                  <a:moveTo>
                    <a:pt x="f69" y="f42"/>
                  </a:move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close/>
                </a:path>
                <a:path stroke="0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21"/>
                  <a:close/>
                </a:path>
                <a:path fill="none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lnTo>
                    <a:pt x="f69" y="f42"/>
                  </a:ln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lèche courbée vers le bas 6"/>
            <p:cNvSpPr/>
            <p:nvPr/>
          </p:nvSpPr>
          <p:spPr>
            <a:xfrm rot="20082423">
              <a:off x="2902599" y="1331299"/>
              <a:ext cx="1100288" cy="5908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36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40 1 2"/>
                <a:gd name="f44" fmla="min f40 f39"/>
                <a:gd name="f45" fmla="*/ f39 f39 1"/>
                <a:gd name="f46" fmla="*/ f39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7 0 f49"/>
                <a:gd name="f56" fmla="+- 0 0 f49"/>
                <a:gd name="f57" fmla="*/ f49 1 2"/>
                <a:gd name="f58" fmla="*/ f51 1 4"/>
                <a:gd name="f59" fmla="+- f45 0 f52"/>
                <a:gd name="f60" fmla="*/ f53 1 2"/>
                <a:gd name="f61" fmla="+- f36 0 f54"/>
                <a:gd name="f62" fmla="+- 0 0 f57"/>
                <a:gd name="f63" fmla="+- 0 0 f56"/>
                <a:gd name="f64" fmla="*/ f55 f33 1"/>
                <a:gd name="f65" fmla="*/ f57 f33 1"/>
                <a:gd name="f66" fmla="+- f43 0 f58"/>
                <a:gd name="f67" fmla="sqrt f59"/>
                <a:gd name="f68" fmla="+- 0 0 f62"/>
                <a:gd name="f69" fmla="*/ f61 f33 1"/>
                <a:gd name="f70" fmla="*/ f66 2 1"/>
                <a:gd name="f71" fmla="+- f66 f49 0"/>
                <a:gd name="f72" fmla="*/ f67 f66 1"/>
                <a:gd name="f73" fmla="*/ f66 f33 1"/>
                <a:gd name="f74" fmla="*/ f70 f70 1"/>
                <a:gd name="f75" fmla="*/ f72 1 f39"/>
                <a:gd name="f76" fmla="+- f66 f71 0"/>
                <a:gd name="f77" fmla="*/ f71 f33 1"/>
                <a:gd name="f78" fmla="+- f74 0 f52"/>
                <a:gd name="f79" fmla="+- f66 f75 0"/>
                <a:gd name="f80" fmla="+- f71 f75 0"/>
                <a:gd name="f81" fmla="+- 0 0 f75"/>
                <a:gd name="f82" fmla="*/ f76 1 2"/>
                <a:gd name="f83" fmla="sqrt f78"/>
                <a:gd name="f84" fmla="+- f79 0 f60"/>
                <a:gd name="f85" fmla="+- f80 f60 0"/>
                <a:gd name="f86" fmla="+- 0 0 f81"/>
                <a:gd name="f87" fmla="*/ f79 f33 1"/>
                <a:gd name="f88" fmla="*/ f82 f33 1"/>
                <a:gd name="f89" fmla="*/ f83 f39 1"/>
                <a:gd name="f90" fmla="at2 f63 f86"/>
                <a:gd name="f91" fmla="*/ f84 f33 1"/>
                <a:gd name="f92" fmla="*/ f85 f33 1"/>
                <a:gd name="f93" fmla="+- f90 f1 0"/>
                <a:gd name="f94" fmla="*/ f89 1 f70"/>
                <a:gd name="f95" fmla="*/ f93 f8 1"/>
                <a:gd name="f96" fmla="+- f37 0 f94"/>
                <a:gd name="f97" fmla="+- 0 0 f94"/>
                <a:gd name="f98" fmla="*/ f95 1 f0"/>
                <a:gd name="f99" fmla="+- 0 0 f97"/>
                <a:gd name="f100" fmla="*/ f96 f33 1"/>
                <a:gd name="f101" fmla="+- 0 0 f98"/>
                <a:gd name="f102" fmla="at2 f99 f68"/>
                <a:gd name="f103" fmla="val f101"/>
                <a:gd name="f104" fmla="+- f102 f1 0"/>
                <a:gd name="f105" fmla="+- 0 0 f103"/>
                <a:gd name="f106" fmla="*/ f104 f8 1"/>
                <a:gd name="f107" fmla="*/ f105 f0 1"/>
                <a:gd name="f108" fmla="*/ f106 1 f0"/>
                <a:gd name="f109" fmla="*/ f107 1 f8"/>
                <a:gd name="f110" fmla="+- 0 0 f108"/>
                <a:gd name="f111" fmla="+- f109 0 f1"/>
                <a:gd name="f112" fmla="val f110"/>
                <a:gd name="f113" fmla="+- 0 0 f112"/>
                <a:gd name="f114" fmla="+- 0 0 f111"/>
                <a:gd name="f115" fmla="+- f2 f111 0"/>
                <a:gd name="f116" fmla="*/ f113 f0 1"/>
                <a:gd name="f117" fmla="*/ f116 1 f8"/>
                <a:gd name="f118" fmla="+- f117 0 f1"/>
                <a:gd name="f119" fmla="+- f2 0 f118"/>
                <a:gd name="f120" fmla="+- f118 0 f1"/>
                <a:gd name="f121" fmla="+- f1 f118 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88" y="f38"/>
                </a:cxn>
                <a:cxn ang="f31">
                  <a:pos x="f65" y="f42"/>
                </a:cxn>
                <a:cxn ang="f31">
                  <a:pos x="f91" y="f64"/>
                </a:cxn>
                <a:cxn ang="f31">
                  <a:pos x="f69" y="f42"/>
                </a:cxn>
                <a:cxn ang="f32">
                  <a:pos x="f92" y="f64"/>
                </a:cxn>
              </a:cxnLst>
              <a:rect l="f38" t="f38" r="f41" b="f42"/>
              <a:pathLst>
                <a:path stroke="0">
                  <a:moveTo>
                    <a:pt x="f69" y="f42"/>
                  </a:move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close/>
                </a:path>
                <a:path stroke="0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21"/>
                  <a:close/>
                </a:path>
                <a:path fill="none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lnTo>
                    <a:pt x="f69" y="f42"/>
                  </a:ln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9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477" y="3482977"/>
            <a:ext cx="5562596" cy="50482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grpSp>
        <p:nvGrpSpPr>
          <p:cNvPr id="10" name="Groupe 17"/>
          <p:cNvGrpSpPr/>
          <p:nvPr/>
        </p:nvGrpSpPr>
        <p:grpSpPr>
          <a:xfrm>
            <a:off x="1178559" y="4187942"/>
            <a:ext cx="8327470" cy="1933270"/>
            <a:chOff x="1178559" y="4187942"/>
            <a:chExt cx="8327470" cy="1933270"/>
          </a:xfrm>
        </p:grpSpPr>
        <p:pic>
          <p:nvPicPr>
            <p:cNvPr id="11" name="Image 8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5477" y="4187942"/>
              <a:ext cx="1438049" cy="63630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12" name="Flèche courbée vers le bas 9"/>
            <p:cNvSpPr/>
            <p:nvPr/>
          </p:nvSpPr>
          <p:spPr>
            <a:xfrm rot="1517577" flipV="1">
              <a:off x="1178559" y="4569341"/>
              <a:ext cx="1100288" cy="5908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36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40 1 2"/>
                <a:gd name="f44" fmla="min f40 f39"/>
                <a:gd name="f45" fmla="*/ f39 f39 1"/>
                <a:gd name="f46" fmla="*/ f39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7 0 f49"/>
                <a:gd name="f56" fmla="+- 0 0 f49"/>
                <a:gd name="f57" fmla="*/ f49 1 2"/>
                <a:gd name="f58" fmla="*/ f51 1 4"/>
                <a:gd name="f59" fmla="+- f45 0 f52"/>
                <a:gd name="f60" fmla="*/ f53 1 2"/>
                <a:gd name="f61" fmla="+- f36 0 f54"/>
                <a:gd name="f62" fmla="+- 0 0 f57"/>
                <a:gd name="f63" fmla="+- 0 0 f56"/>
                <a:gd name="f64" fmla="*/ f55 f33 1"/>
                <a:gd name="f65" fmla="*/ f57 f33 1"/>
                <a:gd name="f66" fmla="+- f43 0 f58"/>
                <a:gd name="f67" fmla="sqrt f59"/>
                <a:gd name="f68" fmla="+- 0 0 f62"/>
                <a:gd name="f69" fmla="*/ f61 f33 1"/>
                <a:gd name="f70" fmla="*/ f66 2 1"/>
                <a:gd name="f71" fmla="+- f66 f49 0"/>
                <a:gd name="f72" fmla="*/ f67 f66 1"/>
                <a:gd name="f73" fmla="*/ f66 f33 1"/>
                <a:gd name="f74" fmla="*/ f70 f70 1"/>
                <a:gd name="f75" fmla="*/ f72 1 f39"/>
                <a:gd name="f76" fmla="+- f66 f71 0"/>
                <a:gd name="f77" fmla="*/ f71 f33 1"/>
                <a:gd name="f78" fmla="+- f74 0 f52"/>
                <a:gd name="f79" fmla="+- f66 f75 0"/>
                <a:gd name="f80" fmla="+- f71 f75 0"/>
                <a:gd name="f81" fmla="+- 0 0 f75"/>
                <a:gd name="f82" fmla="*/ f76 1 2"/>
                <a:gd name="f83" fmla="sqrt f78"/>
                <a:gd name="f84" fmla="+- f79 0 f60"/>
                <a:gd name="f85" fmla="+- f80 f60 0"/>
                <a:gd name="f86" fmla="+- 0 0 f81"/>
                <a:gd name="f87" fmla="*/ f79 f33 1"/>
                <a:gd name="f88" fmla="*/ f82 f33 1"/>
                <a:gd name="f89" fmla="*/ f83 f39 1"/>
                <a:gd name="f90" fmla="at2 f63 f86"/>
                <a:gd name="f91" fmla="*/ f84 f33 1"/>
                <a:gd name="f92" fmla="*/ f85 f33 1"/>
                <a:gd name="f93" fmla="+- f90 f1 0"/>
                <a:gd name="f94" fmla="*/ f89 1 f70"/>
                <a:gd name="f95" fmla="*/ f93 f8 1"/>
                <a:gd name="f96" fmla="+- f37 0 f94"/>
                <a:gd name="f97" fmla="+- 0 0 f94"/>
                <a:gd name="f98" fmla="*/ f95 1 f0"/>
                <a:gd name="f99" fmla="+- 0 0 f97"/>
                <a:gd name="f100" fmla="*/ f96 f33 1"/>
                <a:gd name="f101" fmla="+- 0 0 f98"/>
                <a:gd name="f102" fmla="at2 f99 f68"/>
                <a:gd name="f103" fmla="val f101"/>
                <a:gd name="f104" fmla="+- f102 f1 0"/>
                <a:gd name="f105" fmla="+- 0 0 f103"/>
                <a:gd name="f106" fmla="*/ f104 f8 1"/>
                <a:gd name="f107" fmla="*/ f105 f0 1"/>
                <a:gd name="f108" fmla="*/ f106 1 f0"/>
                <a:gd name="f109" fmla="*/ f107 1 f8"/>
                <a:gd name="f110" fmla="+- 0 0 f108"/>
                <a:gd name="f111" fmla="+- f109 0 f1"/>
                <a:gd name="f112" fmla="val f110"/>
                <a:gd name="f113" fmla="+- 0 0 f112"/>
                <a:gd name="f114" fmla="+- 0 0 f111"/>
                <a:gd name="f115" fmla="+- f2 f111 0"/>
                <a:gd name="f116" fmla="*/ f113 f0 1"/>
                <a:gd name="f117" fmla="*/ f116 1 f8"/>
                <a:gd name="f118" fmla="+- f117 0 f1"/>
                <a:gd name="f119" fmla="+- f2 0 f118"/>
                <a:gd name="f120" fmla="+- f118 0 f1"/>
                <a:gd name="f121" fmla="+- f1 f118 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88" y="f38"/>
                </a:cxn>
                <a:cxn ang="f31">
                  <a:pos x="f65" y="f42"/>
                </a:cxn>
                <a:cxn ang="f31">
                  <a:pos x="f91" y="f64"/>
                </a:cxn>
                <a:cxn ang="f31">
                  <a:pos x="f69" y="f42"/>
                </a:cxn>
                <a:cxn ang="f32">
                  <a:pos x="f92" y="f64"/>
                </a:cxn>
              </a:cxnLst>
              <a:rect l="f38" t="f38" r="f41" b="f42"/>
              <a:pathLst>
                <a:path stroke="0">
                  <a:moveTo>
                    <a:pt x="f69" y="f42"/>
                  </a:move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close/>
                </a:path>
                <a:path stroke="0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21"/>
                  <a:close/>
                </a:path>
                <a:path fill="none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lnTo>
                    <a:pt x="f69" y="f42"/>
                  </a:ln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13" name="Image 1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5801" y="4824255"/>
              <a:ext cx="5610228" cy="1296957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14" name="Flèche courbée vers le bas 10"/>
            <p:cNvSpPr/>
            <p:nvPr/>
          </p:nvSpPr>
          <p:spPr>
            <a:xfrm rot="1517577" flipV="1">
              <a:off x="2902587" y="4936253"/>
              <a:ext cx="1100288" cy="5908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36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40 1 2"/>
                <a:gd name="f44" fmla="min f40 f39"/>
                <a:gd name="f45" fmla="*/ f39 f39 1"/>
                <a:gd name="f46" fmla="*/ f39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7 0 f49"/>
                <a:gd name="f56" fmla="+- 0 0 f49"/>
                <a:gd name="f57" fmla="*/ f49 1 2"/>
                <a:gd name="f58" fmla="*/ f51 1 4"/>
                <a:gd name="f59" fmla="+- f45 0 f52"/>
                <a:gd name="f60" fmla="*/ f53 1 2"/>
                <a:gd name="f61" fmla="+- f36 0 f54"/>
                <a:gd name="f62" fmla="+- 0 0 f57"/>
                <a:gd name="f63" fmla="+- 0 0 f56"/>
                <a:gd name="f64" fmla="*/ f55 f33 1"/>
                <a:gd name="f65" fmla="*/ f57 f33 1"/>
                <a:gd name="f66" fmla="+- f43 0 f58"/>
                <a:gd name="f67" fmla="sqrt f59"/>
                <a:gd name="f68" fmla="+- 0 0 f62"/>
                <a:gd name="f69" fmla="*/ f61 f33 1"/>
                <a:gd name="f70" fmla="*/ f66 2 1"/>
                <a:gd name="f71" fmla="+- f66 f49 0"/>
                <a:gd name="f72" fmla="*/ f67 f66 1"/>
                <a:gd name="f73" fmla="*/ f66 f33 1"/>
                <a:gd name="f74" fmla="*/ f70 f70 1"/>
                <a:gd name="f75" fmla="*/ f72 1 f39"/>
                <a:gd name="f76" fmla="+- f66 f71 0"/>
                <a:gd name="f77" fmla="*/ f71 f33 1"/>
                <a:gd name="f78" fmla="+- f74 0 f52"/>
                <a:gd name="f79" fmla="+- f66 f75 0"/>
                <a:gd name="f80" fmla="+- f71 f75 0"/>
                <a:gd name="f81" fmla="+- 0 0 f75"/>
                <a:gd name="f82" fmla="*/ f76 1 2"/>
                <a:gd name="f83" fmla="sqrt f78"/>
                <a:gd name="f84" fmla="+- f79 0 f60"/>
                <a:gd name="f85" fmla="+- f80 f60 0"/>
                <a:gd name="f86" fmla="+- 0 0 f81"/>
                <a:gd name="f87" fmla="*/ f79 f33 1"/>
                <a:gd name="f88" fmla="*/ f82 f33 1"/>
                <a:gd name="f89" fmla="*/ f83 f39 1"/>
                <a:gd name="f90" fmla="at2 f63 f86"/>
                <a:gd name="f91" fmla="*/ f84 f33 1"/>
                <a:gd name="f92" fmla="*/ f85 f33 1"/>
                <a:gd name="f93" fmla="+- f90 f1 0"/>
                <a:gd name="f94" fmla="*/ f89 1 f70"/>
                <a:gd name="f95" fmla="*/ f93 f8 1"/>
                <a:gd name="f96" fmla="+- f37 0 f94"/>
                <a:gd name="f97" fmla="+- 0 0 f94"/>
                <a:gd name="f98" fmla="*/ f95 1 f0"/>
                <a:gd name="f99" fmla="+- 0 0 f97"/>
                <a:gd name="f100" fmla="*/ f96 f33 1"/>
                <a:gd name="f101" fmla="+- 0 0 f98"/>
                <a:gd name="f102" fmla="at2 f99 f68"/>
                <a:gd name="f103" fmla="val f101"/>
                <a:gd name="f104" fmla="+- f102 f1 0"/>
                <a:gd name="f105" fmla="+- 0 0 f103"/>
                <a:gd name="f106" fmla="*/ f104 f8 1"/>
                <a:gd name="f107" fmla="*/ f105 f0 1"/>
                <a:gd name="f108" fmla="*/ f106 1 f0"/>
                <a:gd name="f109" fmla="*/ f107 1 f8"/>
                <a:gd name="f110" fmla="+- 0 0 f108"/>
                <a:gd name="f111" fmla="+- f109 0 f1"/>
                <a:gd name="f112" fmla="val f110"/>
                <a:gd name="f113" fmla="+- 0 0 f112"/>
                <a:gd name="f114" fmla="+- 0 0 f111"/>
                <a:gd name="f115" fmla="+- f2 f111 0"/>
                <a:gd name="f116" fmla="*/ f113 f0 1"/>
                <a:gd name="f117" fmla="*/ f116 1 f8"/>
                <a:gd name="f118" fmla="+- f117 0 f1"/>
                <a:gd name="f119" fmla="+- f2 0 f118"/>
                <a:gd name="f120" fmla="+- f118 0 f1"/>
                <a:gd name="f121" fmla="+- f1 f118 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88" y="f38"/>
                </a:cxn>
                <a:cxn ang="f31">
                  <a:pos x="f65" y="f42"/>
                </a:cxn>
                <a:cxn ang="f31">
                  <a:pos x="f91" y="f64"/>
                </a:cxn>
                <a:cxn ang="f31">
                  <a:pos x="f69" y="f42"/>
                </a:cxn>
                <a:cxn ang="f32">
                  <a:pos x="f92" y="f64"/>
                </a:cxn>
              </a:cxnLst>
              <a:rect l="f38" t="f38" r="f41" b="f42"/>
              <a:pathLst>
                <a:path stroke="0">
                  <a:moveTo>
                    <a:pt x="f69" y="f42"/>
                  </a:move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close/>
                </a:path>
                <a:path stroke="0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21"/>
                  <a:close/>
                </a:path>
                <a:path fill="none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lnTo>
                    <a:pt x="f69" y="f42"/>
                  </a:ln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5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6" name="Espace réservé du numéro de diapositive 13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D4D336-E6B8-4506-A336-46DE47B502CB}" type="slidenum">
              <a:t>5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45691" y="1545564"/>
            <a:ext cx="8171864" cy="4249893"/>
            <a:chOff x="145691" y="1545564"/>
            <a:chExt cx="8171864" cy="4249893"/>
          </a:xfrm>
        </p:grpSpPr>
        <p:pic>
          <p:nvPicPr>
            <p:cNvPr id="28" name="Image 4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91" y="2099361"/>
              <a:ext cx="8171864" cy="3696096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31" name="ZoneTexte 51"/>
            <p:cNvSpPr txBox="1"/>
            <p:nvPr/>
          </p:nvSpPr>
          <p:spPr>
            <a:xfrm>
              <a:off x="1539182" y="1545564"/>
              <a:ext cx="4659672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French Script MT" pitchFamily="66"/>
                </a:rPr>
                <a:t>Pour vous connecter, allez sous </a:t>
              </a:r>
              <a:r>
                <a:rPr lang="fr-FR" sz="3200" b="0" i="0" u="none" strike="noStrike" kern="0" cap="none" spc="0" baseline="0" dirty="0">
                  <a:solidFill>
                    <a:srgbClr val="000000"/>
                  </a:solidFill>
                  <a:uFillTx/>
                  <a:latin typeface="French Script MT" pitchFamily="66"/>
                </a:rPr>
                <a:t>Google</a:t>
              </a:r>
              <a:endParaRPr lang="fr-FR" sz="3200" b="0" i="0" u="none" strike="noStrike" kern="1200" cap="none" spc="0" baseline="0" dirty="0">
                <a:solidFill>
                  <a:srgbClr val="000000"/>
                </a:solidFill>
                <a:uFillTx/>
                <a:latin typeface="French Script MT" pitchFamily="66"/>
              </a:endParaRPr>
            </a:p>
          </p:txBody>
        </p:sp>
      </p:grpSp>
      <p:grpSp>
        <p:nvGrpSpPr>
          <p:cNvPr id="2" name="Groupe 43"/>
          <p:cNvGrpSpPr/>
          <p:nvPr/>
        </p:nvGrpSpPr>
        <p:grpSpPr>
          <a:xfrm>
            <a:off x="8433212" y="1187814"/>
            <a:ext cx="2793800" cy="4976979"/>
            <a:chOff x="8563840" y="1187814"/>
            <a:chExt cx="2495038" cy="4976979"/>
          </a:xfrm>
        </p:grpSpPr>
        <p:sp>
          <p:nvSpPr>
            <p:cNvPr id="3" name="ZoneTexte 2"/>
            <p:cNvSpPr txBox="1"/>
            <p:nvPr/>
          </p:nvSpPr>
          <p:spPr>
            <a:xfrm>
              <a:off x="8591976" y="1554928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os.ouest1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@gmail.com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591976" y="2004136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2@gmail.com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591976" y="2453015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3@gmail.com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605052" y="2915637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4@gmail.com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605052" y="3350453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5@gmail.com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605052" y="3832232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6@gmail.com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605052" y="4314011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7@gmail.com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605052" y="4793367"/>
              <a:ext cx="2345218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8@gmail.com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605052" y="5291870"/>
              <a:ext cx="2313723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9@gmail.com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591976" y="5795467"/>
              <a:ext cx="2466902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dirty="0">
                  <a:solidFill>
                    <a:srgbClr val="000000"/>
                  </a:solidFill>
                  <a:latin typeface="Arial Black" pitchFamily="34"/>
                </a:rPr>
                <a:t>os.ouest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10@gmail.com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 flipH="1">
              <a:off x="10955344" y="1554928"/>
              <a:ext cx="28136" cy="4609865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</p:cxnSp>
        <p:sp>
          <p:nvSpPr>
            <p:cNvPr id="14" name="ZoneTexte 34"/>
            <p:cNvSpPr txBox="1"/>
            <p:nvPr/>
          </p:nvSpPr>
          <p:spPr>
            <a:xfrm>
              <a:off x="9000751" y="1187814"/>
              <a:ext cx="1644685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 dirty="0">
                  <a:solidFill>
                    <a:srgbClr val="5B9BD5"/>
                  </a:solidFill>
                  <a:uFillTx/>
                  <a:latin typeface="Calibri"/>
                </a:rPr>
                <a:t>Compte Google</a:t>
              </a:r>
            </a:p>
          </p:txBody>
        </p:sp>
        <p:cxnSp>
          <p:nvCxnSpPr>
            <p:cNvPr id="15" name="Connecteur droit 37"/>
            <p:cNvCxnSpPr/>
            <p:nvPr/>
          </p:nvCxnSpPr>
          <p:spPr>
            <a:xfrm flipV="1">
              <a:off x="8605052" y="1551636"/>
              <a:ext cx="2378428" cy="6766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</p:cxnSp>
        <p:cxnSp>
          <p:nvCxnSpPr>
            <p:cNvPr id="16" name="Connecteur droit 39"/>
            <p:cNvCxnSpPr/>
            <p:nvPr/>
          </p:nvCxnSpPr>
          <p:spPr>
            <a:xfrm flipH="1">
              <a:off x="8563840" y="1527304"/>
              <a:ext cx="28136" cy="4609865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</p:cxnSp>
        <p:cxnSp>
          <p:nvCxnSpPr>
            <p:cNvPr id="17" name="Connecteur droit 40"/>
            <p:cNvCxnSpPr/>
            <p:nvPr/>
          </p:nvCxnSpPr>
          <p:spPr>
            <a:xfrm flipV="1">
              <a:off x="8563840" y="6148151"/>
              <a:ext cx="2405567" cy="11558"/>
            </a:xfrm>
            <a:prstGeom prst="straightConnector1">
              <a:avLst/>
            </a:prstGeom>
            <a:noFill/>
            <a:ln w="6345" cap="flat">
              <a:solidFill>
                <a:srgbClr val="5B9BD5"/>
              </a:solidFill>
              <a:prstDash val="solid"/>
              <a:miter/>
            </a:ln>
          </p:spPr>
        </p:cxnSp>
      </p:grpSp>
      <p:sp>
        <p:nvSpPr>
          <p:cNvPr id="18" name="ZoneTexte 44"/>
          <p:cNvSpPr txBox="1"/>
          <p:nvPr/>
        </p:nvSpPr>
        <p:spPr>
          <a:xfrm>
            <a:off x="1249829" y="-44622"/>
            <a:ext cx="8093116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L’étape1 :</a:t>
            </a:r>
            <a:r>
              <a:rPr lang="fr-FR" sz="4400" b="1" i="0" u="none" strike="noStrike" kern="1200" cap="none" spc="0" baseline="0">
                <a:solidFill>
                  <a:srgbClr val="FF6600"/>
                </a:solidFill>
                <a:uFillTx/>
                <a:latin typeface="Calibri Light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Se connecter à son compte Google </a:t>
            </a:r>
          </a:p>
        </p:txBody>
      </p:sp>
      <p:grpSp>
        <p:nvGrpSpPr>
          <p:cNvPr id="19" name="Groupe 48"/>
          <p:cNvGrpSpPr/>
          <p:nvPr/>
        </p:nvGrpSpPr>
        <p:grpSpPr>
          <a:xfrm>
            <a:off x="7694000" y="6297599"/>
            <a:ext cx="3555993" cy="437723"/>
            <a:chOff x="8014377" y="6282129"/>
            <a:chExt cx="3555993" cy="437723"/>
          </a:xfrm>
        </p:grpSpPr>
        <p:pic>
          <p:nvPicPr>
            <p:cNvPr id="20" name="Image 4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4377" y="6282129"/>
              <a:ext cx="1616037" cy="437723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</p:pic>
        <p:sp>
          <p:nvSpPr>
            <p:cNvPr id="21" name="ZoneTexte 50"/>
            <p:cNvSpPr txBox="1"/>
            <p:nvPr/>
          </p:nvSpPr>
          <p:spPr>
            <a:xfrm>
              <a:off x="9630415" y="6338245"/>
              <a:ext cx="1939955" cy="369332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 Black" pitchFamily="34"/>
                </a:rPr>
                <a:t>= os12345678</a:t>
              </a:r>
            </a:p>
          </p:txBody>
        </p:sp>
      </p:grpSp>
      <p:sp>
        <p:nvSpPr>
          <p:cNvPr id="22" name="ZoneTexte 51"/>
          <p:cNvSpPr txBox="1"/>
          <p:nvPr/>
        </p:nvSpPr>
        <p:spPr>
          <a:xfrm>
            <a:off x="720675" y="648492"/>
            <a:ext cx="985481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En prérequis : il faut avoir un compte Google pour accéder à l’application Blogger</a:t>
            </a:r>
          </a:p>
        </p:txBody>
      </p:sp>
      <p:sp>
        <p:nvSpPr>
          <p:cNvPr id="23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24" name="Espace réservé du numéro de diapositive 27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8186D-4BE5-421B-8591-74EB74F5117E}" type="slidenum">
              <a:t>6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7513716" y="2094524"/>
            <a:ext cx="754343" cy="1368125"/>
            <a:chOff x="7513716" y="2094524"/>
            <a:chExt cx="754343" cy="1368125"/>
          </a:xfrm>
        </p:grpSpPr>
        <p:sp>
          <p:nvSpPr>
            <p:cNvPr id="29" name="Ellipse 47"/>
            <p:cNvSpPr/>
            <p:nvPr/>
          </p:nvSpPr>
          <p:spPr>
            <a:xfrm>
              <a:off x="7513716" y="2716152"/>
              <a:ext cx="754343" cy="7464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Flèche vers le bas 52"/>
            <p:cNvSpPr/>
            <p:nvPr/>
          </p:nvSpPr>
          <p:spPr>
            <a:xfrm>
              <a:off x="7609536" y="2094524"/>
              <a:ext cx="562703" cy="523795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4" name="Rectangle 18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/>
          <p:cNvGrpSpPr/>
          <p:nvPr/>
        </p:nvGrpSpPr>
        <p:grpSpPr>
          <a:xfrm>
            <a:off x="439451" y="1064297"/>
            <a:ext cx="10060448" cy="4318317"/>
            <a:chOff x="439451" y="1064297"/>
            <a:chExt cx="10060448" cy="4318317"/>
          </a:xfrm>
        </p:grpSpPr>
        <p:pic>
          <p:nvPicPr>
            <p:cNvPr id="3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451" y="1750883"/>
              <a:ext cx="10060448" cy="3631731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  <p:sp>
          <p:nvSpPr>
            <p:cNvPr id="4" name="ZoneTexte 51"/>
            <p:cNvSpPr txBox="1"/>
            <p:nvPr/>
          </p:nvSpPr>
          <p:spPr>
            <a:xfrm>
              <a:off x="1727383" y="1064297"/>
              <a:ext cx="7522640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3200" b="0" i="0" u="none" strike="noStrike" kern="1200" cap="none" spc="0" baseline="0">
                  <a:solidFill>
                    <a:srgbClr val="000000"/>
                  </a:solidFill>
                  <a:uFillTx/>
                  <a:latin typeface="French Script MT" pitchFamily="66"/>
                </a:rPr>
                <a:t>Une fois connecté avec </a:t>
              </a:r>
              <a:r>
                <a:rPr lang="fr-FR" sz="3200" b="0" i="0" u="none" strike="noStrike" kern="0" cap="none" spc="0" baseline="0">
                  <a:solidFill>
                    <a:srgbClr val="000000"/>
                  </a:solidFill>
                  <a:uFillTx/>
                  <a:latin typeface="French Script MT" pitchFamily="66"/>
                </a:rPr>
                <a:t>votre compte Google, accédez à Blogger</a:t>
              </a:r>
              <a:endParaRPr lang="fr-FR" sz="3200" b="0" i="0" u="none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endParaRPr>
            </a:p>
          </p:txBody>
        </p:sp>
      </p:grpSp>
      <p:sp>
        <p:nvSpPr>
          <p:cNvPr id="5" name="ZoneTexte 1"/>
          <p:cNvSpPr txBox="1"/>
          <p:nvPr/>
        </p:nvSpPr>
        <p:spPr>
          <a:xfrm>
            <a:off x="1551197" y="-72329"/>
            <a:ext cx="754495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L’étape2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Aller sur l’application Blogger</a:t>
            </a:r>
          </a:p>
        </p:txBody>
      </p:sp>
      <p:grpSp>
        <p:nvGrpSpPr>
          <p:cNvPr id="6" name="Groupe 16"/>
          <p:cNvGrpSpPr/>
          <p:nvPr/>
        </p:nvGrpSpPr>
        <p:grpSpPr>
          <a:xfrm>
            <a:off x="8394161" y="2202398"/>
            <a:ext cx="2088803" cy="3806653"/>
            <a:chOff x="8394161" y="2202398"/>
            <a:chExt cx="2088803" cy="3806653"/>
          </a:xfrm>
        </p:grpSpPr>
        <p:pic>
          <p:nvPicPr>
            <p:cNvPr id="7" name="Image 5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7094" y="3003547"/>
              <a:ext cx="1945870" cy="300550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Flèche courbée vers la droite 6"/>
            <p:cNvSpPr/>
            <p:nvPr/>
          </p:nvSpPr>
          <p:spPr>
            <a:xfrm rot="2453417">
              <a:off x="8394161" y="2202398"/>
              <a:ext cx="698190" cy="113947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27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39 1 2"/>
                <a:gd name="f44" fmla="min f40 f39"/>
                <a:gd name="f45" fmla="*/ f40 f40 1"/>
                <a:gd name="f46" fmla="*/ f40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6 0 f49"/>
                <a:gd name="f56" fmla="+- 0 0 f49"/>
                <a:gd name="f57" fmla="*/ f49 1 2"/>
                <a:gd name="f58" fmla="*/ f49 f33 1"/>
                <a:gd name="f59" fmla="*/ f51 1 4"/>
                <a:gd name="f60" fmla="+- f45 0 f52"/>
                <a:gd name="f61" fmla="*/ f53 1 2"/>
                <a:gd name="f62" fmla="+- f37 0 f54"/>
                <a:gd name="f63" fmla="+- 0 0 f57"/>
                <a:gd name="f64" fmla="+- 0 0 f56"/>
                <a:gd name="f65" fmla="*/ f55 f33 1"/>
                <a:gd name="f66" fmla="*/ f57 f33 1"/>
                <a:gd name="f67" fmla="+- f43 0 f59"/>
                <a:gd name="f68" fmla="sqrt f60"/>
                <a:gd name="f69" fmla="+- 0 0 f63"/>
                <a:gd name="f70" fmla="*/ f62 f33 1"/>
                <a:gd name="f71" fmla="*/ f67 2 1"/>
                <a:gd name="f72" fmla="+- f67 f49 0"/>
                <a:gd name="f73" fmla="*/ f68 f67 1"/>
                <a:gd name="f74" fmla="*/ f67 f33 1"/>
                <a:gd name="f75" fmla="*/ f71 f71 1"/>
                <a:gd name="f76" fmla="*/ f73 1 f40"/>
                <a:gd name="f77" fmla="+- f67 f72 0"/>
                <a:gd name="f78" fmla="+- f75 0 f52"/>
                <a:gd name="f79" fmla="+- f67 f76 0"/>
                <a:gd name="f80" fmla="+- f72 f76 0"/>
                <a:gd name="f81" fmla="+- 0 0 f76"/>
                <a:gd name="f82" fmla="*/ f77 1 2"/>
                <a:gd name="f83" fmla="sqrt f78"/>
                <a:gd name="f84" fmla="+- f79 0 f61"/>
                <a:gd name="f85" fmla="+- f80 f61 0"/>
                <a:gd name="f86" fmla="+- 0 0 f81"/>
                <a:gd name="f87" fmla="*/ f80 f33 1"/>
                <a:gd name="f88" fmla="*/ f82 f33 1"/>
                <a:gd name="f89" fmla="*/ f83 f40 1"/>
                <a:gd name="f90" fmla="at2 f64 f86"/>
                <a:gd name="f91" fmla="*/ f84 f33 1"/>
                <a:gd name="f92" fmla="*/ f85 f33 1"/>
                <a:gd name="f93" fmla="+- f90 f1 0"/>
                <a:gd name="f94" fmla="*/ f89 1 f71"/>
                <a:gd name="f95" fmla="*/ f93 f8 1"/>
                <a:gd name="f96" fmla="+- 0 0 f94"/>
                <a:gd name="f97" fmla="*/ f95 1 f0"/>
                <a:gd name="f98" fmla="+- 0 0 f96"/>
                <a:gd name="f99" fmla="+- 0 0 f97"/>
                <a:gd name="f100" fmla="at2 f98 f69"/>
                <a:gd name="f101" fmla="val f99"/>
                <a:gd name="f102" fmla="+- f100 f1 0"/>
                <a:gd name="f103" fmla="+- 0 0 f101"/>
                <a:gd name="f104" fmla="*/ f102 f8 1"/>
                <a:gd name="f105" fmla="*/ f103 f0 1"/>
                <a:gd name="f106" fmla="*/ f104 1 f0"/>
                <a:gd name="f107" fmla="*/ f105 1 f8"/>
                <a:gd name="f108" fmla="+- 0 0 f106"/>
                <a:gd name="f109" fmla="+- f107 0 f1"/>
                <a:gd name="f110" fmla="val f108"/>
                <a:gd name="f111" fmla="+- 0 0 f110"/>
                <a:gd name="f112" fmla="+- f0 0 f109"/>
                <a:gd name="f113" fmla="+- 0 0 f109"/>
                <a:gd name="f114" fmla="*/ f111 f0 1"/>
                <a:gd name="f115" fmla="*/ f114 1 f8"/>
                <a:gd name="f116" fmla="+- f115 0 f1"/>
                <a:gd name="f117" fmla="+- f116 0 f1"/>
                <a:gd name="f118" fmla="+- f1 f116 0"/>
                <a:gd name="f119" fmla="+- f0 0 f11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88"/>
                </a:cxn>
                <a:cxn ang="f31">
                  <a:pos x="f65" y="f92"/>
                </a:cxn>
                <a:cxn ang="f32">
                  <a:pos x="f41" y="f70"/>
                </a:cxn>
                <a:cxn ang="f32">
                  <a:pos x="f65" y="f91"/>
                </a:cxn>
                <a:cxn ang="f32">
                  <a:pos x="f41" y="f66"/>
                </a:cxn>
              </a:cxnLst>
              <a:rect l="f38" t="f38" r="f41" b="f42"/>
              <a:pathLst>
                <a:path stroke="0">
                  <a:moveTo>
                    <a:pt x="f38" y="f74"/>
                  </a:moveTo>
                  <a:arcTo wR="f46" hR="f74" stAng="f0" swAng="f113"/>
                  <a:lnTo>
                    <a:pt x="f65" y="f91"/>
                  </a:lnTo>
                  <a:lnTo>
                    <a:pt x="f41" y="f70"/>
                  </a:lnTo>
                  <a:lnTo>
                    <a:pt x="f65" y="f92"/>
                  </a:lnTo>
                  <a:lnTo>
                    <a:pt x="f65" y="f87"/>
                  </a:lnTo>
                  <a:arcTo wR="f46" hR="f74" stAng="f112" swAng="f109"/>
                  <a:close/>
                </a:path>
                <a:path stroke="0">
                  <a:moveTo>
                    <a:pt x="f41" y="f58"/>
                  </a:moveTo>
                  <a:arcTo wR="f46" hR="f74" stAng="f2" swAng="f117"/>
                  <a:arcTo wR="f46" hR="f74" stAng="f119" swAng="f118"/>
                  <a:close/>
                </a:path>
                <a:path fill="none">
                  <a:moveTo>
                    <a:pt x="f38" y="f74"/>
                  </a:moveTo>
                  <a:arcTo wR="f46" hR="f74" stAng="f0" swAng="f113"/>
                  <a:lnTo>
                    <a:pt x="f65" y="f91"/>
                  </a:lnTo>
                  <a:lnTo>
                    <a:pt x="f41" y="f70"/>
                  </a:lnTo>
                  <a:lnTo>
                    <a:pt x="f65" y="f92"/>
                  </a:lnTo>
                  <a:lnTo>
                    <a:pt x="f65" y="f87"/>
                  </a:lnTo>
                  <a:arcTo wR="f46" hR="f74" stAng="f112" swAng="f109"/>
                  <a:lnTo>
                    <a:pt x="f38" y="f74"/>
                  </a:lnTo>
                  <a:arcTo wR="f46" hR="f74" stAng="f0" swAng="f1"/>
                  <a:lnTo>
                    <a:pt x="f41" y="f58"/>
                  </a:lnTo>
                  <a:arcTo wR="f46" hR="f74" stAng="f2" swAng="f117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Ellipse 7"/>
            <p:cNvSpPr/>
            <p:nvPr/>
          </p:nvSpPr>
          <p:spPr>
            <a:xfrm>
              <a:off x="9414351" y="2504916"/>
              <a:ext cx="307969" cy="37027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1" name="Espace réservé du numéro de diapositive 11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B42E68-E39C-4AE8-BCF7-F3DB6A258AC2}" type="slidenum">
              <a:t>7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2" name="Groupe 18"/>
          <p:cNvGrpSpPr/>
          <p:nvPr/>
        </p:nvGrpSpPr>
        <p:grpSpPr>
          <a:xfrm>
            <a:off x="8093637" y="3967600"/>
            <a:ext cx="3103137" cy="1594191"/>
            <a:chOff x="8093637" y="3967600"/>
            <a:chExt cx="3103137" cy="1594191"/>
          </a:xfrm>
        </p:grpSpPr>
        <p:sp>
          <p:nvSpPr>
            <p:cNvPr id="13" name="Triangle isocèle 10"/>
            <p:cNvSpPr/>
            <p:nvPr/>
          </p:nvSpPr>
          <p:spPr>
            <a:xfrm rot="16200004">
              <a:off x="10826182" y="4019039"/>
              <a:ext cx="422032" cy="319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4" name="Groupe 17"/>
            <p:cNvGrpSpPr/>
            <p:nvPr/>
          </p:nvGrpSpPr>
          <p:grpSpPr>
            <a:xfrm>
              <a:off x="8093637" y="4023926"/>
              <a:ext cx="2836962" cy="1537865"/>
              <a:chOff x="8093637" y="4023926"/>
              <a:chExt cx="2836962" cy="1537865"/>
            </a:xfrm>
          </p:grpSpPr>
          <p:pic>
            <p:nvPicPr>
              <p:cNvPr id="15" name="Image 9">
                <a:extLst>
                  <a:ext uri="{FF2B5EF4-FFF2-40B4-BE49-F238E27FC236}">
                    <a16:creationId xmlns:a16="http://schemas.microsoft.com/office/drawing/2014/main" id="{00000000-0000-0000-0000-00000000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868" y="4023926"/>
                <a:ext cx="2809731" cy="365714"/>
              </a:xfrm>
              <a:prstGeom prst="rect">
                <a:avLst/>
              </a:prstGeom>
              <a:noFill/>
              <a:ln w="9528" cap="flat">
                <a:solidFill>
                  <a:srgbClr val="D6DCE5"/>
                </a:solidFill>
                <a:prstDash val="solid"/>
                <a:miter/>
              </a:ln>
            </p:spPr>
          </p:pic>
          <p:sp>
            <p:nvSpPr>
              <p:cNvPr id="16" name="Ellipse 4"/>
              <p:cNvSpPr/>
              <p:nvPr/>
            </p:nvSpPr>
            <p:spPr>
              <a:xfrm>
                <a:off x="8722653" y="4950232"/>
                <a:ext cx="524179" cy="61155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E749BA">
                  <a:alpha val="20000"/>
                </a:srgbClr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lèche droite 8"/>
              <p:cNvSpPr/>
              <p:nvPr/>
            </p:nvSpPr>
            <p:spPr>
              <a:xfrm>
                <a:off x="8093637" y="4901531"/>
                <a:ext cx="628585" cy="611559"/>
              </a:xfrm>
              <a:custGeom>
                <a:avLst>
                  <a:gd name="f0" fmla="val 1109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18" name="Rectangle 19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0548" y="-67473"/>
            <a:ext cx="659328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L’étape3.1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Créer un  nouveau blog</a:t>
            </a:r>
          </a:p>
        </p:txBody>
      </p:sp>
      <p:grpSp>
        <p:nvGrpSpPr>
          <p:cNvPr id="3" name="Groupe 31"/>
          <p:cNvGrpSpPr/>
          <p:nvPr/>
        </p:nvGrpSpPr>
        <p:grpSpPr>
          <a:xfrm>
            <a:off x="157752" y="896047"/>
            <a:ext cx="6507464" cy="5273363"/>
            <a:chOff x="157752" y="896047"/>
            <a:chExt cx="6507464" cy="5273363"/>
          </a:xfrm>
        </p:grpSpPr>
        <p:pic>
          <p:nvPicPr>
            <p:cNvPr id="4" name="Image 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47" y="896047"/>
              <a:ext cx="2003569" cy="686933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52" y="1806964"/>
              <a:ext cx="5095878" cy="436244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6" name="Groupe 40"/>
          <p:cNvGrpSpPr/>
          <p:nvPr/>
        </p:nvGrpSpPr>
        <p:grpSpPr>
          <a:xfrm>
            <a:off x="1882969" y="944118"/>
            <a:ext cx="5570634" cy="5212317"/>
            <a:chOff x="1882969" y="944118"/>
            <a:chExt cx="5570634" cy="5212317"/>
          </a:xfrm>
        </p:grpSpPr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25" y="1832082"/>
              <a:ext cx="5095878" cy="432435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Flèche courbée vers le bas 24"/>
            <p:cNvSpPr/>
            <p:nvPr/>
          </p:nvSpPr>
          <p:spPr>
            <a:xfrm rot="20634009">
              <a:off x="1882969" y="944118"/>
              <a:ext cx="1743815" cy="89303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25000"/>
                <a:gd name="f10" fmla="val 50000"/>
                <a:gd name="f11" fmla="+- 0 0 -360"/>
                <a:gd name="f12" fmla="+- 0 0 -180"/>
                <a:gd name="f13" fmla="+- 0 0 -90"/>
                <a:gd name="f14" fmla="abs f4"/>
                <a:gd name="f15" fmla="abs f5"/>
                <a:gd name="f16" fmla="abs f6"/>
                <a:gd name="f17" fmla="*/ f11 f0 1"/>
                <a:gd name="f18" fmla="*/ f12 f0 1"/>
                <a:gd name="f19" fmla="*/ f13 f0 1"/>
                <a:gd name="f20" fmla="?: f14 f4 1"/>
                <a:gd name="f21" fmla="?: f15 f5 1"/>
                <a:gd name="f22" fmla="?: f16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1"/>
                <a:gd name="f31" fmla="+- f24 0 f1"/>
                <a:gd name="f32" fmla="+- f25 0 f1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7 f33 1"/>
                <a:gd name="f39" fmla="+- f37 0 f7"/>
                <a:gd name="f40" fmla="+- f36 0 f7"/>
                <a:gd name="f41" fmla="*/ f36 f33 1"/>
                <a:gd name="f42" fmla="*/ f37 f33 1"/>
                <a:gd name="f43" fmla="*/ f40 1 2"/>
                <a:gd name="f44" fmla="min f40 f39"/>
                <a:gd name="f45" fmla="*/ f39 f39 1"/>
                <a:gd name="f46" fmla="*/ f39 f33 1"/>
                <a:gd name="f47" fmla="*/ f44 f9 1"/>
                <a:gd name="f48" fmla="*/ f44 f10 1"/>
                <a:gd name="f49" fmla="*/ f47 1 100000"/>
                <a:gd name="f50" fmla="*/ f48 1 100000"/>
                <a:gd name="f51" fmla="+- f49 f50 0"/>
                <a:gd name="f52" fmla="*/ f49 f49 1"/>
                <a:gd name="f53" fmla="+- f50 0 f49"/>
                <a:gd name="f54" fmla="*/ f50 1 2"/>
                <a:gd name="f55" fmla="+- f37 0 f49"/>
                <a:gd name="f56" fmla="+- 0 0 f49"/>
                <a:gd name="f57" fmla="*/ f49 1 2"/>
                <a:gd name="f58" fmla="*/ f51 1 4"/>
                <a:gd name="f59" fmla="+- f45 0 f52"/>
                <a:gd name="f60" fmla="*/ f53 1 2"/>
                <a:gd name="f61" fmla="+- f36 0 f54"/>
                <a:gd name="f62" fmla="+- 0 0 f57"/>
                <a:gd name="f63" fmla="+- 0 0 f56"/>
                <a:gd name="f64" fmla="*/ f55 f33 1"/>
                <a:gd name="f65" fmla="*/ f57 f33 1"/>
                <a:gd name="f66" fmla="+- f43 0 f58"/>
                <a:gd name="f67" fmla="sqrt f59"/>
                <a:gd name="f68" fmla="+- 0 0 f62"/>
                <a:gd name="f69" fmla="*/ f61 f33 1"/>
                <a:gd name="f70" fmla="*/ f66 2 1"/>
                <a:gd name="f71" fmla="+- f66 f49 0"/>
                <a:gd name="f72" fmla="*/ f67 f66 1"/>
                <a:gd name="f73" fmla="*/ f66 f33 1"/>
                <a:gd name="f74" fmla="*/ f70 f70 1"/>
                <a:gd name="f75" fmla="*/ f72 1 f39"/>
                <a:gd name="f76" fmla="+- f66 f71 0"/>
                <a:gd name="f77" fmla="*/ f71 f33 1"/>
                <a:gd name="f78" fmla="+- f74 0 f52"/>
                <a:gd name="f79" fmla="+- f66 f75 0"/>
                <a:gd name="f80" fmla="+- f71 f75 0"/>
                <a:gd name="f81" fmla="+- 0 0 f75"/>
                <a:gd name="f82" fmla="*/ f76 1 2"/>
                <a:gd name="f83" fmla="sqrt f78"/>
                <a:gd name="f84" fmla="+- f79 0 f60"/>
                <a:gd name="f85" fmla="+- f80 f60 0"/>
                <a:gd name="f86" fmla="+- 0 0 f81"/>
                <a:gd name="f87" fmla="*/ f79 f33 1"/>
                <a:gd name="f88" fmla="*/ f82 f33 1"/>
                <a:gd name="f89" fmla="*/ f83 f39 1"/>
                <a:gd name="f90" fmla="at2 f63 f86"/>
                <a:gd name="f91" fmla="*/ f84 f33 1"/>
                <a:gd name="f92" fmla="*/ f85 f33 1"/>
                <a:gd name="f93" fmla="+- f90 f1 0"/>
                <a:gd name="f94" fmla="*/ f89 1 f70"/>
                <a:gd name="f95" fmla="*/ f93 f8 1"/>
                <a:gd name="f96" fmla="+- f37 0 f94"/>
                <a:gd name="f97" fmla="+- 0 0 f94"/>
                <a:gd name="f98" fmla="*/ f95 1 f0"/>
                <a:gd name="f99" fmla="+- 0 0 f97"/>
                <a:gd name="f100" fmla="*/ f96 f33 1"/>
                <a:gd name="f101" fmla="+- 0 0 f98"/>
                <a:gd name="f102" fmla="at2 f99 f68"/>
                <a:gd name="f103" fmla="val f101"/>
                <a:gd name="f104" fmla="+- f102 f1 0"/>
                <a:gd name="f105" fmla="+- 0 0 f103"/>
                <a:gd name="f106" fmla="*/ f104 f8 1"/>
                <a:gd name="f107" fmla="*/ f105 f0 1"/>
                <a:gd name="f108" fmla="*/ f106 1 f0"/>
                <a:gd name="f109" fmla="*/ f107 1 f8"/>
                <a:gd name="f110" fmla="+- 0 0 f108"/>
                <a:gd name="f111" fmla="+- f109 0 f1"/>
                <a:gd name="f112" fmla="val f110"/>
                <a:gd name="f113" fmla="+- 0 0 f112"/>
                <a:gd name="f114" fmla="+- 0 0 f111"/>
                <a:gd name="f115" fmla="+- f2 f111 0"/>
                <a:gd name="f116" fmla="*/ f113 f0 1"/>
                <a:gd name="f117" fmla="*/ f116 1 f8"/>
                <a:gd name="f118" fmla="+- f117 0 f1"/>
                <a:gd name="f119" fmla="+- f2 0 f118"/>
                <a:gd name="f120" fmla="+- f118 0 f1"/>
                <a:gd name="f121" fmla="+- f1 f118 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88" y="f38"/>
                </a:cxn>
                <a:cxn ang="f31">
                  <a:pos x="f65" y="f42"/>
                </a:cxn>
                <a:cxn ang="f31">
                  <a:pos x="f91" y="f64"/>
                </a:cxn>
                <a:cxn ang="f31">
                  <a:pos x="f69" y="f42"/>
                </a:cxn>
                <a:cxn ang="f32">
                  <a:pos x="f92" y="f64"/>
                </a:cxn>
              </a:cxnLst>
              <a:rect l="f38" t="f38" r="f41" b="f42"/>
              <a:pathLst>
                <a:path stroke="0">
                  <a:moveTo>
                    <a:pt x="f69" y="f42"/>
                  </a:move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close/>
                </a:path>
                <a:path stroke="0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21"/>
                  <a:close/>
                </a:path>
                <a:path fill="none">
                  <a:moveTo>
                    <a:pt x="f88" y="f100"/>
                  </a:moveTo>
                  <a:arcTo wR="f73" hR="f46" stAng="f119" swAng="f120"/>
                  <a:lnTo>
                    <a:pt x="f38" y="f42"/>
                  </a:lnTo>
                  <a:arcTo wR="f73" hR="f46" stAng="f0" swAng="f1"/>
                  <a:lnTo>
                    <a:pt x="f77" y="f38"/>
                  </a:lnTo>
                  <a:arcTo wR="f73" hR="f46" stAng="f2" swAng="f111"/>
                  <a:lnTo>
                    <a:pt x="f92" y="f64"/>
                  </a:lnTo>
                  <a:lnTo>
                    <a:pt x="f69" y="f42"/>
                  </a:lnTo>
                  <a:lnTo>
                    <a:pt x="f91" y="f64"/>
                  </a:lnTo>
                  <a:lnTo>
                    <a:pt x="f87" y="f64"/>
                  </a:lnTo>
                  <a:arcTo wR="f73" hR="f46" stAng="f115" swAng="f114"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oupe 34"/>
          <p:cNvGrpSpPr/>
          <p:nvPr/>
        </p:nvGrpSpPr>
        <p:grpSpPr>
          <a:xfrm>
            <a:off x="7667755" y="6164034"/>
            <a:ext cx="1729432" cy="633239"/>
            <a:chOff x="7667755" y="6164034"/>
            <a:chExt cx="1729432" cy="633239"/>
          </a:xfrm>
        </p:grpSpPr>
        <p:sp>
          <p:nvSpPr>
            <p:cNvPr id="10" name="Accolade fermante 28"/>
            <p:cNvSpPr/>
            <p:nvPr/>
          </p:nvSpPr>
          <p:spPr>
            <a:xfrm rot="5400013">
              <a:off x="8398228" y="5433561"/>
              <a:ext cx="268486" cy="172943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56 0 f59"/>
                <a:gd name="f64" fmla="+- f42 0 f59"/>
                <a:gd name="f65" fmla="+- f60 0 f1"/>
                <a:gd name="f66" fmla="*/ f59 f37 1"/>
                <a:gd name="f67" fmla="cos 1 f65"/>
                <a:gd name="f68" fmla="sin 1 f65"/>
                <a:gd name="f69" fmla="*/ f63 f37 1"/>
                <a:gd name="f70" fmla="*/ f64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ZoneTexte 30"/>
            <p:cNvSpPr txBox="1"/>
            <p:nvPr/>
          </p:nvSpPr>
          <p:spPr>
            <a:xfrm>
              <a:off x="7809387" y="6489496"/>
              <a:ext cx="146867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Nom de domaine</a:t>
              </a:r>
            </a:p>
          </p:txBody>
        </p:sp>
      </p:grpSp>
      <p:sp>
        <p:nvSpPr>
          <p:cNvPr id="12" name="Espace réservé du pied de page 12"/>
          <p:cNvSpPr txBox="1"/>
          <p:nvPr/>
        </p:nvSpPr>
        <p:spPr>
          <a:xfrm rot="16200004">
            <a:off x="9945280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3" name="Espace réservé du numéro de diapositive 29"/>
          <p:cNvSpPr txBox="1"/>
          <p:nvPr/>
        </p:nvSpPr>
        <p:spPr>
          <a:xfrm>
            <a:off x="11278776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25CDD0-B5AC-489E-9AEF-60BF1C325E5E}" type="slidenum">
              <a:t>8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grpSp>
        <p:nvGrpSpPr>
          <p:cNvPr id="14" name="Groupe 39"/>
          <p:cNvGrpSpPr/>
          <p:nvPr/>
        </p:nvGrpSpPr>
        <p:grpSpPr>
          <a:xfrm>
            <a:off x="3000722" y="3023783"/>
            <a:ext cx="1760741" cy="1491944"/>
            <a:chOff x="3000722" y="3023783"/>
            <a:chExt cx="1760741" cy="1491944"/>
          </a:xfrm>
        </p:grpSpPr>
        <p:sp>
          <p:nvSpPr>
            <p:cNvPr id="15" name="Rectangle 26"/>
            <p:cNvSpPr/>
            <p:nvPr/>
          </p:nvSpPr>
          <p:spPr>
            <a:xfrm>
              <a:off x="3291830" y="3615418"/>
              <a:ext cx="1181688" cy="900309"/>
            </a:xfrm>
            <a:prstGeom prst="rect">
              <a:avLst/>
            </a:pr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ZoneTexte 37"/>
            <p:cNvSpPr txBox="1"/>
            <p:nvPr/>
          </p:nvSpPr>
          <p:spPr>
            <a:xfrm>
              <a:off x="3000722" y="3023783"/>
              <a:ext cx="1760741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Modèle = Filigrane</a:t>
              </a:r>
            </a:p>
          </p:txBody>
        </p:sp>
        <p:sp>
          <p:nvSpPr>
            <p:cNvPr id="17" name="Triangle isocèle 38"/>
            <p:cNvSpPr/>
            <p:nvPr/>
          </p:nvSpPr>
          <p:spPr>
            <a:xfrm rot="10799991">
              <a:off x="3542038" y="3357127"/>
              <a:ext cx="648492" cy="2634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  <p:grpSp>
        <p:nvGrpSpPr>
          <p:cNvPr id="18" name="Groupe 47"/>
          <p:cNvGrpSpPr/>
          <p:nvPr/>
        </p:nvGrpSpPr>
        <p:grpSpPr>
          <a:xfrm>
            <a:off x="2759266" y="1822572"/>
            <a:ext cx="4424735" cy="808842"/>
            <a:chOff x="2759266" y="1822572"/>
            <a:chExt cx="4424735" cy="808842"/>
          </a:xfrm>
        </p:grpSpPr>
        <p:sp>
          <p:nvSpPr>
            <p:cNvPr id="19" name="ZoneTexte 43"/>
            <p:cNvSpPr txBox="1"/>
            <p:nvPr/>
          </p:nvSpPr>
          <p:spPr>
            <a:xfrm>
              <a:off x="2759266" y="1822572"/>
              <a:ext cx="4424735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Titre = Blog Ecole de la 2</a:t>
              </a:r>
              <a:r>
                <a:rPr lang="fr-FR" sz="1600" b="1" i="0" u="none" strike="noStrike" kern="1200" cap="none" spc="0" baseline="30000">
                  <a:solidFill>
                    <a:srgbClr val="000000"/>
                  </a:solidFill>
                  <a:uFillTx/>
                  <a:latin typeface="Calibri"/>
                </a:rPr>
                <a:t>ème</a:t>
              </a:r>
              <a:r>
                <a:rPr lang="fr-FR" sz="16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chance avec e-blogger</a:t>
              </a:r>
            </a:p>
          </p:txBody>
        </p:sp>
        <p:sp>
          <p:nvSpPr>
            <p:cNvPr id="20" name="Triangle isocèle 44"/>
            <p:cNvSpPr/>
            <p:nvPr/>
          </p:nvSpPr>
          <p:spPr>
            <a:xfrm rot="10799991">
              <a:off x="4454728" y="2114842"/>
              <a:ext cx="648492" cy="2634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sp>
          <p:nvSpPr>
            <p:cNvPr id="21" name="Rectangle 26"/>
            <p:cNvSpPr/>
            <p:nvPr/>
          </p:nvSpPr>
          <p:spPr>
            <a:xfrm>
              <a:off x="3344390" y="2378336"/>
              <a:ext cx="3320826" cy="253078"/>
            </a:xfrm>
            <a:prstGeom prst="rect">
              <a:avLst/>
            </a:pr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e 58"/>
          <p:cNvGrpSpPr/>
          <p:nvPr/>
        </p:nvGrpSpPr>
        <p:grpSpPr>
          <a:xfrm>
            <a:off x="3344390" y="1582981"/>
            <a:ext cx="7657405" cy="4563587"/>
            <a:chOff x="3344390" y="1582981"/>
            <a:chExt cx="7657405" cy="4563587"/>
          </a:xfrm>
        </p:grpSpPr>
        <p:grpSp>
          <p:nvGrpSpPr>
            <p:cNvPr id="23" name="Groupe 33"/>
            <p:cNvGrpSpPr/>
            <p:nvPr/>
          </p:nvGrpSpPr>
          <p:grpSpPr>
            <a:xfrm>
              <a:off x="7071750" y="1582981"/>
              <a:ext cx="3930045" cy="4563587"/>
              <a:chOff x="7071750" y="1582981"/>
              <a:chExt cx="3930045" cy="4563587"/>
            </a:xfrm>
          </p:grpSpPr>
          <p:grpSp>
            <p:nvGrpSpPr>
              <p:cNvPr id="24" name="Groupe 5"/>
              <p:cNvGrpSpPr/>
              <p:nvPr/>
            </p:nvGrpSpPr>
            <p:grpSpPr>
              <a:xfrm>
                <a:off x="7482919" y="1582981"/>
                <a:ext cx="3518876" cy="4563587"/>
                <a:chOff x="7482919" y="1582981"/>
                <a:chExt cx="3518876" cy="4563587"/>
              </a:xfrm>
            </p:grpSpPr>
            <p:sp>
              <p:nvSpPr>
                <p:cNvPr id="25" name="ZoneTexte 6"/>
                <p:cNvSpPr txBox="1"/>
                <p:nvPr/>
              </p:nvSpPr>
              <p:spPr>
                <a:xfrm>
                  <a:off x="7676845" y="2128110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blog-e2c-os1.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26" name="ZoneTexte 7"/>
                <p:cNvSpPr txBox="1"/>
                <p:nvPr/>
              </p:nvSpPr>
              <p:spPr>
                <a:xfrm>
                  <a:off x="7656957" y="2518403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blog-e2c-os2.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27" name="ZoneTexte 8"/>
                <p:cNvSpPr txBox="1"/>
                <p:nvPr/>
              </p:nvSpPr>
              <p:spPr>
                <a:xfrm>
                  <a:off x="7676845" y="2908404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blog-e2c-os3.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28" name="ZoneTexte 9"/>
                <p:cNvSpPr txBox="1"/>
                <p:nvPr/>
              </p:nvSpPr>
              <p:spPr>
                <a:xfrm>
                  <a:off x="7649120" y="3285036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blog-e2c-os4.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29" name="ZoneTexte 10"/>
                <p:cNvSpPr txBox="1"/>
                <p:nvPr/>
              </p:nvSpPr>
              <p:spPr>
                <a:xfrm>
                  <a:off x="7649111" y="3688122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blog-e2c-os5.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0" name="ZoneTexte 11"/>
                <p:cNvSpPr txBox="1"/>
                <p:nvPr/>
              </p:nvSpPr>
              <p:spPr>
                <a:xfrm>
                  <a:off x="7649111" y="4106707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blog-e2c-os6.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1" name="ZoneTexte 12"/>
                <p:cNvSpPr txBox="1"/>
                <p:nvPr/>
              </p:nvSpPr>
              <p:spPr>
                <a:xfrm>
                  <a:off x="7649111" y="4525301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blog-e2c-os7.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2" name="ZoneTexte 13"/>
                <p:cNvSpPr txBox="1"/>
                <p:nvPr/>
              </p:nvSpPr>
              <p:spPr>
                <a:xfrm>
                  <a:off x="7649111" y="4941783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blog-e2c-os8.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3" name="ZoneTexte 14"/>
                <p:cNvSpPr txBox="1"/>
                <p:nvPr/>
              </p:nvSpPr>
              <p:spPr>
                <a:xfrm>
                  <a:off x="7665122" y="5374898"/>
                  <a:ext cx="3188695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blog-e2c-os9.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4" name="ZoneTexte 15"/>
                <p:cNvSpPr txBox="1"/>
                <p:nvPr/>
              </p:nvSpPr>
              <p:spPr>
                <a:xfrm>
                  <a:off x="7676845" y="5808012"/>
                  <a:ext cx="3324950" cy="338556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 Black" pitchFamily="34"/>
                    </a:rPr>
                    <a:t>blog-e2c-os10.</a:t>
                  </a:r>
                  <a:r>
                    <a:rPr lang="fr-FR" sz="1600" b="1" i="0" u="none" strike="noStrike" kern="1200" cap="none" spc="0" baseline="0">
                      <a:solidFill>
                        <a:srgbClr val="ED7D31"/>
                      </a:solidFill>
                      <a:uFillTx/>
                      <a:latin typeface="Arial Black" pitchFamily="34"/>
                    </a:rPr>
                    <a:t>blogspot.com</a:t>
                  </a:r>
                </a:p>
              </p:txBody>
            </p:sp>
            <p:sp>
              <p:nvSpPr>
                <p:cNvPr id="35" name="ZoneTexte 16"/>
                <p:cNvSpPr txBox="1"/>
                <p:nvPr/>
              </p:nvSpPr>
              <p:spPr>
                <a:xfrm>
                  <a:off x="7856049" y="1582981"/>
                  <a:ext cx="2518513" cy="584777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1" compatLnSpc="1">
                  <a:sp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Adresse = URL du blog </a:t>
                  </a:r>
                </a:p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6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ou adresse internet du blog</a:t>
                  </a:r>
                </a:p>
              </p:txBody>
            </p:sp>
            <p:cxnSp>
              <p:nvCxnSpPr>
                <p:cNvPr id="36" name="Connecteur droit 17"/>
                <p:cNvCxnSpPr/>
                <p:nvPr/>
              </p:nvCxnSpPr>
              <p:spPr>
                <a:xfrm>
                  <a:off x="7494833" y="2123191"/>
                  <a:ext cx="3338182" cy="4919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5B9BD5"/>
                  </a:solidFill>
                  <a:prstDash val="solid"/>
                  <a:miter/>
                </a:ln>
              </p:spPr>
            </p:cxnSp>
            <p:cxnSp>
              <p:nvCxnSpPr>
                <p:cNvPr id="37" name="Connecteur droit 18"/>
                <p:cNvCxnSpPr/>
                <p:nvPr/>
              </p:nvCxnSpPr>
              <p:spPr>
                <a:xfrm flipH="1">
                  <a:off x="10800755" y="2141204"/>
                  <a:ext cx="23848" cy="4005209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5B9BD5"/>
                  </a:solidFill>
                  <a:prstDash val="solid"/>
                  <a:miter/>
                </a:ln>
              </p:spPr>
            </p:cxnSp>
            <p:cxnSp>
              <p:nvCxnSpPr>
                <p:cNvPr id="38" name="Connecteur droit 19"/>
                <p:cNvCxnSpPr/>
                <p:nvPr/>
              </p:nvCxnSpPr>
              <p:spPr>
                <a:xfrm>
                  <a:off x="7494833" y="6128647"/>
                  <a:ext cx="3329770" cy="17766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5B9BD5"/>
                  </a:solidFill>
                  <a:prstDash val="solid"/>
                  <a:miter/>
                </a:ln>
              </p:spPr>
            </p:cxnSp>
            <p:cxnSp>
              <p:nvCxnSpPr>
                <p:cNvPr id="39" name="Connecteur droit 20"/>
                <p:cNvCxnSpPr/>
                <p:nvPr/>
              </p:nvCxnSpPr>
              <p:spPr>
                <a:xfrm flipH="1">
                  <a:off x="7482919" y="2141204"/>
                  <a:ext cx="23847" cy="4005209"/>
                </a:xfrm>
                <a:prstGeom prst="straightConnector1">
                  <a:avLst/>
                </a:prstGeom>
                <a:noFill/>
                <a:ln w="6345" cap="flat">
                  <a:solidFill>
                    <a:srgbClr val="5B9BD5"/>
                  </a:solidFill>
                  <a:prstDash val="solid"/>
                  <a:miter/>
                </a:ln>
              </p:spPr>
            </p:cxnSp>
          </p:grpSp>
          <p:sp>
            <p:nvSpPr>
              <p:cNvPr id="40" name="Triangle isocèle 27"/>
              <p:cNvSpPr/>
              <p:nvPr/>
            </p:nvSpPr>
            <p:spPr>
              <a:xfrm rot="5400013">
                <a:off x="7012410" y="2537428"/>
                <a:ext cx="719449" cy="60076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00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1" name="Rectangle 26"/>
            <p:cNvSpPr/>
            <p:nvPr/>
          </p:nvSpPr>
          <p:spPr>
            <a:xfrm>
              <a:off x="3344390" y="2705645"/>
              <a:ext cx="3552306" cy="216913"/>
            </a:xfrm>
            <a:prstGeom prst="rect">
              <a:avLst/>
            </a:pr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42" name="Groupe 54"/>
          <p:cNvGrpSpPr/>
          <p:nvPr/>
        </p:nvGrpSpPr>
        <p:grpSpPr>
          <a:xfrm>
            <a:off x="5471888" y="5554303"/>
            <a:ext cx="1193328" cy="848270"/>
            <a:chOff x="5471888" y="5554303"/>
            <a:chExt cx="1193328" cy="848270"/>
          </a:xfrm>
        </p:grpSpPr>
        <p:sp>
          <p:nvSpPr>
            <p:cNvPr id="43" name="Ellipse 52"/>
            <p:cNvSpPr/>
            <p:nvPr/>
          </p:nvSpPr>
          <p:spPr>
            <a:xfrm>
              <a:off x="5471888" y="5554303"/>
              <a:ext cx="1193328" cy="44698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E749BA">
                <a:alpha val="20000"/>
              </a:srgbClr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4" name="Triangle isocèle 53"/>
            <p:cNvSpPr/>
            <p:nvPr/>
          </p:nvSpPr>
          <p:spPr>
            <a:xfrm>
              <a:off x="5822213" y="6040553"/>
              <a:ext cx="508004" cy="3620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6F6F74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  <p:grpSp>
        <p:nvGrpSpPr>
          <p:cNvPr id="45" name="Groupe 59"/>
          <p:cNvGrpSpPr/>
          <p:nvPr/>
        </p:nvGrpSpPr>
        <p:grpSpPr>
          <a:xfrm>
            <a:off x="7619521" y="879552"/>
            <a:ext cx="3288731" cy="5917721"/>
            <a:chOff x="7619521" y="879552"/>
            <a:chExt cx="3288731" cy="5917721"/>
          </a:xfrm>
        </p:grpSpPr>
        <p:grpSp>
          <p:nvGrpSpPr>
            <p:cNvPr id="46" name="Groupe 35"/>
            <p:cNvGrpSpPr/>
            <p:nvPr/>
          </p:nvGrpSpPr>
          <p:grpSpPr>
            <a:xfrm>
              <a:off x="9469161" y="6160486"/>
              <a:ext cx="1439091" cy="636787"/>
              <a:chOff x="9469161" y="6160486"/>
              <a:chExt cx="1439091" cy="636787"/>
            </a:xfrm>
          </p:grpSpPr>
          <p:sp>
            <p:nvSpPr>
              <p:cNvPr id="47" name="Accolade fermante 29"/>
              <p:cNvSpPr/>
              <p:nvPr/>
            </p:nvSpPr>
            <p:spPr>
              <a:xfrm rot="5400013">
                <a:off x="10052685" y="5576962"/>
                <a:ext cx="272043" cy="143909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5400000"/>
                  <a:gd name="f10" fmla="val 8333"/>
                  <a:gd name="f11" fmla="val 50000"/>
                  <a:gd name="f12" fmla="+- 0 0 -180"/>
                  <a:gd name="f13" fmla="+- 0 0 -270"/>
                  <a:gd name="f14" fmla="+- 0 0 -360"/>
                  <a:gd name="f15" fmla="abs f4"/>
                  <a:gd name="f16" fmla="abs f5"/>
                  <a:gd name="f17" fmla="abs f6"/>
                  <a:gd name="f18" fmla="+- 2700000 f1 0"/>
                  <a:gd name="f19" fmla="*/ f12 f0 1"/>
                  <a:gd name="f20" fmla="*/ f13 f0 1"/>
                  <a:gd name="f21" fmla="*/ f14 f0 1"/>
                  <a:gd name="f22" fmla="?: f15 f4 1"/>
                  <a:gd name="f23" fmla="?: f16 f5 1"/>
                  <a:gd name="f24" fmla="?: f17 f6 1"/>
                  <a:gd name="f25" fmla="+- f18 0 f1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f1 0"/>
                  <a:gd name="f34" fmla="+- f26 0 f1"/>
                  <a:gd name="f35" fmla="+- f27 0 f1"/>
                  <a:gd name="f36" fmla="+- f28 0 f1"/>
                  <a:gd name="f37" fmla="min f30 f29"/>
                  <a:gd name="f38" fmla="*/ f31 1 f24"/>
                  <a:gd name="f39" fmla="*/ f32 1 f24"/>
                  <a:gd name="f40" fmla="*/ f33 f8 1"/>
                  <a:gd name="f41" fmla="val f38"/>
                  <a:gd name="f42" fmla="val f39"/>
                  <a:gd name="f43" fmla="*/ f40 1 f0"/>
                  <a:gd name="f44" fmla="*/ f7 f37 1"/>
                  <a:gd name="f45" fmla="+- f42 0 f7"/>
                  <a:gd name="f46" fmla="+- f41 0 f7"/>
                  <a:gd name="f47" fmla="+- 0 0 f43"/>
                  <a:gd name="f48" fmla="*/ f41 f37 1"/>
                  <a:gd name="f49" fmla="*/ f42 f37 1"/>
                  <a:gd name="f50" fmla="*/ f46 1 2"/>
                  <a:gd name="f51" fmla="min f46 f45"/>
                  <a:gd name="f52" fmla="*/ f45 f11 1"/>
                  <a:gd name="f53" fmla="+- 0 0 f47"/>
                  <a:gd name="f54" fmla="+- f7 f50 0"/>
                  <a:gd name="f55" fmla="*/ f51 f10 1"/>
                  <a:gd name="f56" fmla="*/ f52 1 100000"/>
                  <a:gd name="f57" fmla="*/ f53 f0 1"/>
                  <a:gd name="f58" fmla="*/ f50 f37 1"/>
                  <a:gd name="f59" fmla="*/ f55 1 100000"/>
                  <a:gd name="f60" fmla="*/ f57 1 f8"/>
                  <a:gd name="f61" fmla="*/ f54 f37 1"/>
                  <a:gd name="f62" fmla="*/ f56 f37 1"/>
                  <a:gd name="f63" fmla="+- f56 0 f59"/>
                  <a:gd name="f64" fmla="+- f42 0 f59"/>
                  <a:gd name="f65" fmla="+- f60 0 f1"/>
                  <a:gd name="f66" fmla="*/ f59 f37 1"/>
                  <a:gd name="f67" fmla="cos 1 f65"/>
                  <a:gd name="f68" fmla="sin 1 f65"/>
                  <a:gd name="f69" fmla="*/ f63 f37 1"/>
                  <a:gd name="f70" fmla="*/ f64 f37 1"/>
                  <a:gd name="f71" fmla="+- 0 0 f67"/>
                  <a:gd name="f72" fmla="+- 0 0 f68"/>
                  <a:gd name="f73" fmla="+- 0 0 f71"/>
                  <a:gd name="f74" fmla="+- 0 0 f72"/>
                  <a:gd name="f75" fmla="val f73"/>
                  <a:gd name="f76" fmla="val f74"/>
                  <a:gd name="f77" fmla="*/ f75 f50 1"/>
                  <a:gd name="f78" fmla="*/ f76 f59 1"/>
                  <a:gd name="f79" fmla="+- f7 f77 0"/>
                  <a:gd name="f80" fmla="+- f59 0 f78"/>
                  <a:gd name="f81" fmla="+- f42 f78 0"/>
                  <a:gd name="f82" fmla="+- f81 0 f59"/>
                  <a:gd name="f83" fmla="*/ f80 f37 1"/>
                  <a:gd name="f84" fmla="*/ f79 f37 1"/>
                  <a:gd name="f85" fmla="*/ f82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4" y="f44"/>
                  </a:cxn>
                  <a:cxn ang="f35">
                    <a:pos x="f48" y="f62"/>
                  </a:cxn>
                  <a:cxn ang="f36">
                    <a:pos x="f44" y="f49"/>
                  </a:cxn>
                </a:cxnLst>
                <a:rect l="f44" t="f83" r="f84" b="f85"/>
                <a:pathLst>
                  <a:path stroke="0">
                    <a:moveTo>
                      <a:pt x="f44" y="f44"/>
                    </a:moveTo>
                    <a:arcTo wR="f58" hR="f66" stAng="f2" swAng="f1"/>
                    <a:lnTo>
                      <a:pt x="f61" y="f69"/>
                    </a:lnTo>
                    <a:arcTo wR="f58" hR="f66" stAng="f0" swAng="f9"/>
                    <a:arcTo wR="f58" hR="f66" stAng="f2" swAng="f9"/>
                    <a:lnTo>
                      <a:pt x="f61" y="f70"/>
                    </a:lnTo>
                    <a:arcTo wR="f58" hR="f66" stAng="f7" swAng="f1"/>
                    <a:close/>
                  </a:path>
                  <a:path fill="none">
                    <a:moveTo>
                      <a:pt x="f44" y="f44"/>
                    </a:moveTo>
                    <a:arcTo wR="f58" hR="f66" stAng="f2" swAng="f1"/>
                    <a:lnTo>
                      <a:pt x="f61" y="f69"/>
                    </a:lnTo>
                    <a:arcTo wR="f58" hR="f66" stAng="f0" swAng="f9"/>
                    <a:arcTo wR="f58" hR="f66" stAng="f2" swAng="f9"/>
                    <a:lnTo>
                      <a:pt x="f61" y="f70"/>
                    </a:lnTo>
                    <a:arcTo wR="f58" hR="f66" stAng="f7" swAng="f1"/>
                  </a:path>
                </a:pathLst>
              </a:custGeom>
              <a:noFill/>
              <a:ln w="28575" cap="flat">
                <a:solidFill>
                  <a:srgbClr val="FF66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8" name="ZoneTexte 31"/>
              <p:cNvSpPr txBox="1"/>
              <p:nvPr/>
            </p:nvSpPr>
            <p:spPr>
              <a:xfrm>
                <a:off x="9851965" y="6489496"/>
                <a:ext cx="690125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400" b="1" i="0" u="none" strike="noStrike" kern="1200" cap="none" spc="0" baseline="0">
                    <a:solidFill>
                      <a:srgbClr val="FF6600"/>
                    </a:solidFill>
                    <a:uFillTx/>
                    <a:latin typeface="Calibri"/>
                  </a:rPr>
                  <a:t>Suffixe</a:t>
                </a:r>
              </a:p>
            </p:txBody>
          </p:sp>
        </p:grpSp>
        <p:pic>
          <p:nvPicPr>
            <p:cNvPr id="49" name="Image 5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9521" y="879552"/>
              <a:ext cx="2991569" cy="702643"/>
            </a:xfrm>
            <a:prstGeom prst="rect">
              <a:avLst/>
            </a:prstGeom>
            <a:noFill/>
            <a:ln w="9528" cap="flat">
              <a:solidFill>
                <a:srgbClr val="000000"/>
              </a:solidFill>
              <a:prstDash val="solid"/>
              <a:miter/>
            </a:ln>
          </p:spPr>
        </p:pic>
      </p:grpSp>
      <p:sp>
        <p:nvSpPr>
          <p:cNvPr id="50" name="Rectangle 60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3252228" y="-15809"/>
            <a:ext cx="5354607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Arial Black" pitchFamily="34"/>
              </a:rPr>
              <a:t>L’étape3.2 :</a:t>
            </a:r>
            <a:r>
              <a:rPr lang="fr-FR" sz="3200" b="1" i="0" u="none" strike="noStrike" kern="1200" cap="none" spc="0" baseline="0">
                <a:solidFill>
                  <a:srgbClr val="FF6600"/>
                </a:solidFill>
                <a:uFillTx/>
                <a:latin typeface="Calibri"/>
              </a:rPr>
              <a:t> </a:t>
            </a:r>
            <a:r>
              <a:rPr lang="fr-FR" sz="4400" b="1" i="0" u="sng" strike="noStrike" kern="1200" cap="none" spc="0" baseline="0">
                <a:solidFill>
                  <a:srgbClr val="000000"/>
                </a:solidFill>
                <a:uFillTx/>
                <a:latin typeface="French Script MT" pitchFamily="66"/>
              </a:rPr>
              <a:t>Afficher le blog</a:t>
            </a:r>
          </a:p>
        </p:txBody>
      </p:sp>
      <p:grpSp>
        <p:nvGrpSpPr>
          <p:cNvPr id="3" name="Groupe 13"/>
          <p:cNvGrpSpPr/>
          <p:nvPr/>
        </p:nvGrpSpPr>
        <p:grpSpPr>
          <a:xfrm>
            <a:off x="157450" y="1006937"/>
            <a:ext cx="9211629" cy="5267245"/>
            <a:chOff x="157450" y="1006937"/>
            <a:chExt cx="9211629" cy="5267245"/>
          </a:xfrm>
        </p:grpSpPr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450" y="1870999"/>
              <a:ext cx="9211629" cy="440318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611" y="1006937"/>
              <a:ext cx="2323590" cy="570521"/>
            </a:xfrm>
            <a:prstGeom prst="rect">
              <a:avLst/>
            </a:prstGeom>
            <a:noFill/>
            <a:ln w="57150" cap="flat">
              <a:solidFill>
                <a:srgbClr val="FF6600"/>
              </a:solidFill>
              <a:prstDash val="solid"/>
              <a:miter/>
            </a:ln>
          </p:spPr>
        </p:pic>
      </p:grpSp>
      <p:grpSp>
        <p:nvGrpSpPr>
          <p:cNvPr id="6" name="Groupe 15"/>
          <p:cNvGrpSpPr/>
          <p:nvPr/>
        </p:nvGrpSpPr>
        <p:grpSpPr>
          <a:xfrm>
            <a:off x="668920" y="896047"/>
            <a:ext cx="940323" cy="1284440"/>
            <a:chOff x="668920" y="896047"/>
            <a:chExt cx="940323" cy="1284440"/>
          </a:xfrm>
        </p:grpSpPr>
        <p:sp>
          <p:nvSpPr>
            <p:cNvPr id="7" name="Flèche vers le bas 4"/>
            <p:cNvSpPr/>
            <p:nvPr/>
          </p:nvSpPr>
          <p:spPr>
            <a:xfrm>
              <a:off x="745583" y="1237951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ZoneTexte 5"/>
            <p:cNvSpPr txBox="1"/>
            <p:nvPr/>
          </p:nvSpPr>
          <p:spPr>
            <a:xfrm>
              <a:off x="668920" y="896047"/>
              <a:ext cx="940323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Adresse</a:t>
              </a:r>
            </a:p>
          </p:txBody>
        </p:sp>
      </p:grpSp>
      <p:grpSp>
        <p:nvGrpSpPr>
          <p:cNvPr id="9" name="Groupe 16"/>
          <p:cNvGrpSpPr/>
          <p:nvPr/>
        </p:nvGrpSpPr>
        <p:grpSpPr>
          <a:xfrm>
            <a:off x="9537886" y="2602519"/>
            <a:ext cx="1562472" cy="3573191"/>
            <a:chOff x="9537886" y="2602519"/>
            <a:chExt cx="1562472" cy="3573191"/>
          </a:xfrm>
        </p:grpSpPr>
        <p:sp>
          <p:nvSpPr>
            <p:cNvPr id="10" name="ZoneTexte 8"/>
            <p:cNvSpPr txBox="1"/>
            <p:nvPr/>
          </p:nvSpPr>
          <p:spPr>
            <a:xfrm>
              <a:off x="9841678" y="3790343"/>
              <a:ext cx="1258680" cy="1477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Apparence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du site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conforme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au </a:t>
              </a: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Modèle</a:t>
              </a: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(Filigrane)</a:t>
              </a:r>
            </a:p>
          </p:txBody>
        </p:sp>
        <p:sp>
          <p:nvSpPr>
            <p:cNvPr id="11" name="Accolade fermante 9"/>
            <p:cNvSpPr/>
            <p:nvPr/>
          </p:nvSpPr>
          <p:spPr>
            <a:xfrm>
              <a:off x="9537886" y="2602519"/>
              <a:ext cx="534576" cy="357319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56 0 f59"/>
                <a:gd name="f64" fmla="+- f42 0 f59"/>
                <a:gd name="f65" fmla="+- f60 0 f1"/>
                <a:gd name="f66" fmla="*/ f59 f37 1"/>
                <a:gd name="f67" fmla="cos 1 f65"/>
                <a:gd name="f68" fmla="sin 1 f65"/>
                <a:gd name="f69" fmla="*/ f63 f37 1"/>
                <a:gd name="f70" fmla="*/ f64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3810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oupe 14"/>
          <p:cNvGrpSpPr/>
          <p:nvPr/>
        </p:nvGrpSpPr>
        <p:grpSpPr>
          <a:xfrm>
            <a:off x="4239569" y="1754980"/>
            <a:ext cx="773719" cy="1311862"/>
            <a:chOff x="4239569" y="1754980"/>
            <a:chExt cx="773719" cy="1311862"/>
          </a:xfrm>
        </p:grpSpPr>
        <p:sp>
          <p:nvSpPr>
            <p:cNvPr id="13" name="Flèche vers le bas 10"/>
            <p:cNvSpPr/>
            <p:nvPr/>
          </p:nvSpPr>
          <p:spPr>
            <a:xfrm>
              <a:off x="4239569" y="2124306"/>
              <a:ext cx="773719" cy="942536"/>
            </a:xfrm>
            <a:custGeom>
              <a:avLst>
                <a:gd name="f0" fmla="val 12734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ZoneTexte 12"/>
            <p:cNvSpPr txBox="1"/>
            <p:nvPr/>
          </p:nvSpPr>
          <p:spPr>
            <a:xfrm>
              <a:off x="4316800" y="1754980"/>
              <a:ext cx="629335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Titre</a:t>
              </a:r>
            </a:p>
          </p:txBody>
        </p:sp>
      </p:grpSp>
      <p:sp>
        <p:nvSpPr>
          <p:cNvPr id="15" name="Espace réservé du pied de page 12"/>
          <p:cNvSpPr txBox="1"/>
          <p:nvPr/>
        </p:nvSpPr>
        <p:spPr>
          <a:xfrm rot="16200004">
            <a:off x="9959362" y="4046511"/>
            <a:ext cx="358140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b="1" i="0" u="none" strike="noStrike" kern="1200" cap="none" spc="0" baseline="0">
                <a:solidFill>
                  <a:srgbClr val="FF6600"/>
                </a:solidFill>
                <a:uFillTx/>
                <a:latin typeface="Century Schoolbook"/>
              </a:rPr>
              <a:t>Fondation Orange</a:t>
            </a:r>
          </a:p>
        </p:txBody>
      </p:sp>
      <p:sp>
        <p:nvSpPr>
          <p:cNvPr id="16" name="Espace réservé du numéro de diapositive 11"/>
          <p:cNvSpPr txBox="1"/>
          <p:nvPr/>
        </p:nvSpPr>
        <p:spPr>
          <a:xfrm>
            <a:off x="11292840" y="6172200"/>
            <a:ext cx="914400" cy="593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5720" tIns="45720" rIns="4572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221837-E62B-4EF5-87BA-25E236CBFF05}" type="slidenum">
              <a:t>9</a:t>
            </a:fld>
            <a:endParaRPr lang="fr-FR" sz="3600" b="0" i="0" u="none" strike="noStrike" kern="1200" cap="none" spc="0" baseline="0">
              <a:solidFill>
                <a:srgbClr val="8E8E94"/>
              </a:solidFill>
              <a:uFillTx/>
              <a:latin typeface="Century Schoolbook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319" y="731520"/>
            <a:ext cx="11289520" cy="6126480"/>
          </a:xfrm>
          <a:prstGeom prst="rect">
            <a:avLst/>
          </a:prstGeom>
          <a:solidFill>
            <a:srgbClr val="FF66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grpSp>
        <p:nvGrpSpPr>
          <p:cNvPr id="18" name="Groupe 23"/>
          <p:cNvGrpSpPr/>
          <p:nvPr/>
        </p:nvGrpSpPr>
        <p:grpSpPr>
          <a:xfrm>
            <a:off x="985147" y="3887928"/>
            <a:ext cx="5812813" cy="866165"/>
            <a:chOff x="985147" y="3887928"/>
            <a:chExt cx="5812813" cy="866165"/>
          </a:xfrm>
        </p:grpSpPr>
        <p:sp>
          <p:nvSpPr>
            <p:cNvPr id="19" name="Rectangle à coins arrondis 20"/>
            <p:cNvSpPr/>
            <p:nvPr/>
          </p:nvSpPr>
          <p:spPr>
            <a:xfrm>
              <a:off x="1348657" y="4303925"/>
              <a:ext cx="4543863" cy="45016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  <p:sp>
          <p:nvSpPr>
            <p:cNvPr id="20" name="ZoneTexte 21"/>
            <p:cNvSpPr txBox="1"/>
            <p:nvPr/>
          </p:nvSpPr>
          <p:spPr>
            <a:xfrm>
              <a:off x="985147" y="3887928"/>
              <a:ext cx="5812813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800" b="1" i="0" u="none" strike="noStrike" kern="1200" cap="none" spc="0" baseline="0">
                  <a:solidFill>
                    <a:srgbClr val="000000"/>
                  </a:solidFill>
                  <a:uFillTx/>
                  <a:latin typeface="Century Schoolbook"/>
                </a:rPr>
                <a:t>La page d’accueil contiendra les futurs articles</a:t>
              </a:r>
            </a:p>
          </p:txBody>
        </p:sp>
        <p:sp>
          <p:nvSpPr>
            <p:cNvPr id="21" name="Triangle isocèle 22"/>
            <p:cNvSpPr/>
            <p:nvPr/>
          </p:nvSpPr>
          <p:spPr>
            <a:xfrm rot="10799991">
              <a:off x="3620593" y="4191372"/>
              <a:ext cx="501237" cy="225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3972" cap="flat">
              <a:solidFill>
                <a:srgbClr val="505053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607</Words>
  <Application>Microsoft Office PowerPoint</Application>
  <PresentationFormat>Grand écran</PresentationFormat>
  <Paragraphs>204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Algerian</vt:lpstr>
      <vt:lpstr>AR BLANCA</vt:lpstr>
      <vt:lpstr>Arial</vt:lpstr>
      <vt:lpstr>Arial Black</vt:lpstr>
      <vt:lpstr>Bradley Hand ITC</vt:lpstr>
      <vt:lpstr>Calibri</vt:lpstr>
      <vt:lpstr>Calibri Light</vt:lpstr>
      <vt:lpstr>Century Schoolbook</vt:lpstr>
      <vt:lpstr>French Script MT</vt:lpstr>
      <vt:lpstr>Wingdings 2</vt:lpstr>
      <vt:lpstr>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DANICHERT</dc:creator>
  <cp:lastModifiedBy>Christine DANICHERT</cp:lastModifiedBy>
  <cp:revision>48</cp:revision>
  <dcterms:created xsi:type="dcterms:W3CDTF">2016-09-29T18:21:10Z</dcterms:created>
  <dcterms:modified xsi:type="dcterms:W3CDTF">2016-10-11T14:45:08Z</dcterms:modified>
</cp:coreProperties>
</file>